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1" r:id="rId3"/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IBM Plex Sans"/>
      <p:regular r:id="rId58"/>
      <p:bold r:id="rId59"/>
      <p:italic r:id="rId60"/>
      <p:boldItalic r:id="rId61"/>
    </p:embeddedFont>
    <p:embeddedFont>
      <p:font typeface="PT Serif"/>
      <p:regular r:id="rId62"/>
      <p:bold r:id="rId63"/>
      <p:italic r:id="rId64"/>
      <p:boldItalic r:id="rId65"/>
    </p:embeddedFont>
    <p:embeddedFont>
      <p:font typeface="Inter"/>
      <p:regular r:id="rId66"/>
      <p:bold r:id="rId67"/>
    </p:embeddedFont>
    <p:embeddedFont>
      <p:font typeface="Roboto Mono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TSerif-regular.fntdata"/><Relationship Id="rId61" Type="http://schemas.openxmlformats.org/officeDocument/2006/relationships/font" Target="fonts/IBMPlexSans-boldItalic.fntdata"/><Relationship Id="rId20" Type="http://schemas.openxmlformats.org/officeDocument/2006/relationships/slide" Target="slides/slide15.xml"/><Relationship Id="rId64" Type="http://schemas.openxmlformats.org/officeDocument/2006/relationships/font" Target="fonts/PTSerif-italic.fntdata"/><Relationship Id="rId63" Type="http://schemas.openxmlformats.org/officeDocument/2006/relationships/font" Target="fonts/PTSerif-bold.fntdata"/><Relationship Id="rId22" Type="http://schemas.openxmlformats.org/officeDocument/2006/relationships/slide" Target="slides/slide17.xml"/><Relationship Id="rId66" Type="http://schemas.openxmlformats.org/officeDocument/2006/relationships/font" Target="fonts/Inter-regular.fntdata"/><Relationship Id="rId21" Type="http://schemas.openxmlformats.org/officeDocument/2006/relationships/slide" Target="slides/slide16.xml"/><Relationship Id="rId65" Type="http://schemas.openxmlformats.org/officeDocument/2006/relationships/font" Target="fonts/PTSerif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8.xml"/><Relationship Id="rId67" Type="http://schemas.openxmlformats.org/officeDocument/2006/relationships/font" Target="fonts/Inter-bold.fntdata"/><Relationship Id="rId60" Type="http://schemas.openxmlformats.org/officeDocument/2006/relationships/font" Target="fonts/IBMPlex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BMPlexSans-bold.fntdata"/><Relationship Id="rId14" Type="http://schemas.openxmlformats.org/officeDocument/2006/relationships/slide" Target="slides/slide9.xml"/><Relationship Id="rId58" Type="http://schemas.openxmlformats.org/officeDocument/2006/relationships/font" Target="fonts/IBMPlex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b027f23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b027f23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bc6a06dd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bc6a06dd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bc6a06dd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7bc6a06dd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c6a06dd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c6a06dd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c6a06dd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bc6a06dd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c6a06dd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7bc6a06dd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7bc6a06dd9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7bc6a06dd9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7bc6a06dd9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7bc6a06dd9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7bc6a06dd9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7bc6a06dd9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7bc6a06dd9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7bc6a06dd9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7bc6a06dd9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7bc6a06dd9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d9b67cb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d9b67cb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7bc6a06dd9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7bc6a06dd9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7bc6a06dd9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7bc6a06dd9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7bc6a06dd9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7bc6a06dd9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7bc6a06dd9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7bc6a06dd9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7bc6a06dd9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7bc6a06dd9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7bc6a06dd9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7bc6a06dd9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7bc6a06dd9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7bc6a06dd9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7bc6a06dd9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7bc6a06dd9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625877c3a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625877c3a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625877c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625877c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bc6a06d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bc6a06d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625877c3a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625877c3a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625877c3a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625877c3a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625877c3a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2625877c3a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7bc6a06dd9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27bc6a06dd9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7bc6a06dd9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7bc6a06dd9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7bc6a06dd9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7bc6a06dd9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625877c3a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2625877c3a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7bc6a06dd9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7bc6a06dd9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625877c3a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2625877c3a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625877c3a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2625877c3a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c6a06d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c6a06d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625877c3a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625877c3a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7bc6a06dd9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7bc6a06dd9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7bc6a06dd9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27bc6a06dd9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7bc6a06dd9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7bc6a06dd9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625877c3a8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2625877c3a8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255b334d991_0_4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255b334d991_0_4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2625877c3a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2625877c3a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625877c3a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625877c3a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2625877c3a8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2625877c3a8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625877c3a8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2625877c3a8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bc6a06d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bc6a06d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625877c3a8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625877c3a8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2625877c3a8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2625877c3a8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2625877c3a8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2625877c3a8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c6a06dd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bc6a06d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c6a06dd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7bc6a06dd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c6a06dd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c6a06dd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c6a06dd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bc6a06dd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 1">
  <p:cSld name="TITLE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63" y="4389812"/>
            <a:ext cx="153425" cy="1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125" y="665875"/>
            <a:ext cx="196374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81800" y="1062625"/>
            <a:ext cx="396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3600"/>
              <a:buFont typeface="PT Serif"/>
              <a:buNone/>
              <a:defRPr b="1" sz="3600">
                <a:solidFill>
                  <a:srgbClr val="28286E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81800" y="3457175"/>
            <a:ext cx="544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000"/>
              <a:buFont typeface="IBM Plex Sans"/>
              <a:buNone/>
              <a:defRPr sz="2000">
                <a:solidFill>
                  <a:srgbClr val="FE4A4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 rot="10800000">
            <a:off x="826975" y="3317150"/>
            <a:ext cx="4251600" cy="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1029350" y="4295013"/>
            <a:ext cx="24156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200"/>
              <a:buFont typeface="IBM Plex Sans"/>
              <a:buNone/>
              <a:defRPr sz="12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nk">
  <p:cSld name="SECTION_HEADER_1_1">
    <p:bg>
      <p:bgPr>
        <a:gradFill>
          <a:gsLst>
            <a:gs pos="0">
              <a:srgbClr val="EC796B"/>
            </a:gs>
            <a:gs pos="100000">
              <a:srgbClr val="D672EF"/>
            </a:gs>
          </a:gsLst>
          <a:lin ang="1619866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575957"/>
            <a:ext cx="9144003" cy="456754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BFBF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457200" y="11615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text blocks">
  <p:cSld name="TITLE_AND_BODY_1">
    <p:bg>
      <p:bgPr>
        <a:solidFill>
          <a:srgbClr val="FBFBFB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57200" y="1161550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4"/>
          <p:cNvSpPr txBox="1"/>
          <p:nvPr>
            <p:ph idx="2" type="body"/>
          </p:nvPr>
        </p:nvSpPr>
        <p:spPr>
          <a:xfrm>
            <a:off x="457200" y="2906325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3" type="body"/>
          </p:nvPr>
        </p:nvSpPr>
        <p:spPr>
          <a:xfrm>
            <a:off x="5009275" y="1161550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4" type="body"/>
          </p:nvPr>
        </p:nvSpPr>
        <p:spPr>
          <a:xfrm>
            <a:off x="5009275" y="2906325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4572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4641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57200" y="1107300"/>
            <a:ext cx="4184400" cy="3555900"/>
          </a:xfrm>
          <a:prstGeom prst="roundRect">
            <a:avLst>
              <a:gd fmla="val 3561" name="adj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4">
    <p:bg>
      <p:bgPr>
        <a:solidFill>
          <a:srgbClr val="FBFBF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572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641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1 - pink">
  <p:cSld name="TITLE_AND_TWO_COLUMNS_3">
    <p:bg>
      <p:bgPr>
        <a:solidFill>
          <a:srgbClr val="FBFBF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02500" y="2666225"/>
            <a:ext cx="8116200" cy="118500"/>
          </a:xfrm>
          <a:prstGeom prst="rect">
            <a:avLst/>
          </a:prstGeom>
          <a:gradFill>
            <a:gsLst>
              <a:gs pos="0">
                <a:srgbClr val="EC796B"/>
              </a:gs>
              <a:gs pos="100000">
                <a:srgbClr val="D672E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502500" y="1593000"/>
            <a:ext cx="221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28286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 rot="10800000">
            <a:off x="502500" y="1713725"/>
            <a:ext cx="0" cy="1071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54300" y="1672100"/>
            <a:ext cx="1599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2 - blue">
  <p:cSld name="TITLE_AND_TWO_COLUMNS_3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502500" y="2666225"/>
            <a:ext cx="8116200" cy="118500"/>
          </a:xfrm>
          <a:prstGeom prst="rect">
            <a:avLst/>
          </a:prstGeom>
          <a:gradFill>
            <a:gsLst>
              <a:gs pos="0">
                <a:srgbClr val="3A3A9F"/>
              </a:gs>
              <a:gs pos="100000">
                <a:srgbClr val="1A1A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502500" y="1593000"/>
            <a:ext cx="221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28286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15" name="Google Shape;115;p18"/>
          <p:cNvCxnSpPr>
            <a:stCxn id="113" idx="1"/>
          </p:cNvCxnSpPr>
          <p:nvPr/>
        </p:nvCxnSpPr>
        <p:spPr>
          <a:xfrm rot="10800000">
            <a:off x="502500" y="1654475"/>
            <a:ext cx="0" cy="1071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54300" y="1672100"/>
            <a:ext cx="1599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17" name="Google Shape;11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 2 - blue">
  <p:cSld name="TITLE_AND_TWO_COLUMNS_3_2_1_1">
    <p:bg>
      <p:bgPr>
        <a:solidFill>
          <a:srgbClr val="FBFBF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457200" y="1895150"/>
            <a:ext cx="3026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22" name="Google Shape;122;p19"/>
          <p:cNvSpPr/>
          <p:nvPr/>
        </p:nvSpPr>
        <p:spPr>
          <a:xfrm rot="5400000">
            <a:off x="2553000" y="2503900"/>
            <a:ext cx="4038000" cy="118500"/>
          </a:xfrm>
          <a:prstGeom prst="rect">
            <a:avLst/>
          </a:prstGeom>
          <a:gradFill>
            <a:gsLst>
              <a:gs pos="0">
                <a:srgbClr val="3A3A9F"/>
              </a:gs>
              <a:gs pos="100000">
                <a:srgbClr val="1A1A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 1 - pink">
  <p:cSld name="TITLE_AND_TWO_COLUMNS_3_2_1_1_1">
    <p:bg>
      <p:bgPr>
        <a:solidFill>
          <a:srgbClr val="FBFBF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457200" y="1895150"/>
            <a:ext cx="3026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27" name="Google Shape;127;p20"/>
          <p:cNvSpPr/>
          <p:nvPr/>
        </p:nvSpPr>
        <p:spPr>
          <a:xfrm rot="5400000">
            <a:off x="2553000" y="2503900"/>
            <a:ext cx="4038000" cy="118500"/>
          </a:xfrm>
          <a:prstGeom prst="rect">
            <a:avLst/>
          </a:prstGeom>
          <a:gradFill>
            <a:gsLst>
              <a:gs pos="0">
                <a:srgbClr val="EC796B"/>
              </a:gs>
              <a:gs pos="100000">
                <a:srgbClr val="D672E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text blocks">
  <p:cSld name="TITLE_AND_TWO_COLUMNS_2">
    <p:bg>
      <p:bgPr>
        <a:solidFill>
          <a:srgbClr val="FBFBF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1293700"/>
            <a:ext cx="33051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2651900"/>
            <a:ext cx="39999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832400" y="1293700"/>
            <a:ext cx="39999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 1 1 2">
  <p:cSld name="TITLE_2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75" y="665875"/>
            <a:ext cx="196222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63" y="4389812"/>
            <a:ext cx="153425" cy="1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ctrTitle"/>
          </p:nvPr>
        </p:nvSpPr>
        <p:spPr>
          <a:xfrm>
            <a:off x="781800" y="1062625"/>
            <a:ext cx="396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T Serif"/>
              <a:buNone/>
              <a:defRPr b="1" sz="36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81800" y="3457175"/>
            <a:ext cx="544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000"/>
              <a:buFont typeface="IBM Plex Sans"/>
              <a:buNone/>
              <a:defRPr sz="2000">
                <a:solidFill>
                  <a:srgbClr val="FE4A4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826975" y="3317150"/>
            <a:ext cx="425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 txBox="1"/>
          <p:nvPr>
            <p:ph idx="2" type="subTitle"/>
          </p:nvPr>
        </p:nvSpPr>
        <p:spPr>
          <a:xfrm>
            <a:off x="1029350" y="4295013"/>
            <a:ext cx="24156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BFBF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868675" y="1152475"/>
            <a:ext cx="3732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700325" y="1152475"/>
            <a:ext cx="3602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 1 1">
  <p:cSld name="TITLE_AND_TWO_COLUMNS_1_1">
    <p:bg>
      <p:bgPr>
        <a:solidFill>
          <a:srgbClr val="FBFBFB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86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33852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body"/>
          </p:nvPr>
        </p:nvSpPr>
        <p:spPr>
          <a:xfrm>
            <a:off x="63118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46" name="Google Shape;1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BFBFB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57200" y="1161550"/>
            <a:ext cx="8226300" cy="3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51" name="Google Shape;1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+ tab">
  <p:cSld name="TITLE_ONLY_3">
    <p:bg>
      <p:bgPr>
        <a:solidFill>
          <a:srgbClr val="FBFBF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Font typeface="PT Serif"/>
              <a:buNone/>
              <a:defRPr sz="2900">
                <a:solidFill>
                  <a:srgbClr val="EC796B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gradient">
  <p:cSld name="TITLE_ONLY_2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457200" y="1161550"/>
            <a:ext cx="8264700" cy="3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60" name="Google Shape;16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ttom half page image">
  <p:cSld name="TITLE_ONLY_1">
    <p:bg>
      <p:bgPr>
        <a:solidFill>
          <a:srgbClr val="FBFBFB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25523" l="0" r="0" t="25523"/>
          <a:stretch/>
        </p:blipFill>
        <p:spPr>
          <a:xfrm>
            <a:off x="208950" y="2443325"/>
            <a:ext cx="8726100" cy="25113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58600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body"/>
          </p:nvPr>
        </p:nvSpPr>
        <p:spPr>
          <a:xfrm>
            <a:off x="4762075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Bottom half page image rounded shape 2">
  <p:cSld name="TITLE_ONLY_1_4">
    <p:bg>
      <p:bgPr>
        <a:solidFill>
          <a:srgbClr val="FBFBFB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25523" l="0" r="0" t="25523"/>
          <a:stretch/>
        </p:blipFill>
        <p:spPr>
          <a:xfrm>
            <a:off x="208950" y="2443325"/>
            <a:ext cx="8726100" cy="25113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58600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2" type="body"/>
          </p:nvPr>
        </p:nvSpPr>
        <p:spPr>
          <a:xfrm>
            <a:off x="4762075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page image 1">
  <p:cSld name="TITLE_ONLY_1_3">
    <p:bg>
      <p:bgPr>
        <a:solidFill>
          <a:srgbClr val="FBFBF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2">
            <a:alphaModFix/>
          </a:blip>
          <a:srcRect b="10997" l="0" r="0" t="11005"/>
          <a:stretch/>
        </p:blipFill>
        <p:spPr>
          <a:xfrm>
            <a:off x="0" y="1139825"/>
            <a:ext cx="9144003" cy="40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page image 1 1">
  <p:cSld name="TITLE_ONLY_1_3_1">
    <p:bg>
      <p:bgPr>
        <a:solidFill>
          <a:srgbClr val="FBFBFB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b="12941" l="0" r="0" t="12941"/>
          <a:stretch/>
        </p:blipFill>
        <p:spPr>
          <a:xfrm>
            <a:off x="208950" y="1152500"/>
            <a:ext cx="8726100" cy="38022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MIddle images with description below">
  <p:cSld name="TITLE_ONLY_1_2">
    <p:bg>
      <p:bgPr>
        <a:solidFill>
          <a:srgbClr val="FBFBFB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355750" y="1446750"/>
            <a:ext cx="40770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4709913" y="1446750"/>
            <a:ext cx="40770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457200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2" type="body"/>
          </p:nvPr>
        </p:nvSpPr>
        <p:spPr>
          <a:xfrm>
            <a:off x="4862013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92" name="Google Shape;1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ctrTitle"/>
          </p:nvPr>
        </p:nvSpPr>
        <p:spPr>
          <a:xfrm>
            <a:off x="691806" y="1194575"/>
            <a:ext cx="576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4000"/>
              <a:buFont typeface="PT Serif"/>
              <a:buNone/>
              <a:defRPr b="1" sz="4000">
                <a:solidFill>
                  <a:srgbClr val="28286E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691800" y="3156300"/>
            <a:ext cx="576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Font typeface="IBM Plex Sans"/>
              <a:buNone/>
              <a:defRPr sz="2800">
                <a:solidFill>
                  <a:srgbClr val="FE4A4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 txBox="1"/>
          <p:nvPr>
            <p:ph idx="2" type="subTitle"/>
          </p:nvPr>
        </p:nvSpPr>
        <p:spPr>
          <a:xfrm>
            <a:off x="886175" y="4151475"/>
            <a:ext cx="2267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25" y="1366312"/>
            <a:ext cx="1706975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25" y="4256037"/>
            <a:ext cx="153425" cy="1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MIddle image with description below ">
  <p:cSld name="TITLE_ONLY_1_2_1">
    <p:bg>
      <p:bgPr>
        <a:solidFill>
          <a:srgbClr val="FBFBFB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2685600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96" name="Google Shape;196;p32"/>
          <p:cNvSpPr/>
          <p:nvPr/>
        </p:nvSpPr>
        <p:spPr>
          <a:xfrm>
            <a:off x="355750" y="1446750"/>
            <a:ext cx="84312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198" name="Google Shape;1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right half page image 1">
  <p:cSld name="TITLE_ONLY_1_1">
    <p:bg>
      <p:bgPr>
        <a:solidFill>
          <a:srgbClr val="FBFBFB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type="title"/>
          </p:nvPr>
        </p:nvSpPr>
        <p:spPr>
          <a:xfrm>
            <a:off x="457200" y="304700"/>
            <a:ext cx="3380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57200" y="1494425"/>
            <a:ext cx="3714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04" name="Google Shape;20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right half page image 2">
  <p:cSld name="TITLE_ONLY_1_1_1">
    <p:bg>
      <p:bgPr>
        <a:solidFill>
          <a:srgbClr val="FBFBFB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457200" y="450150"/>
            <a:ext cx="4065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1" type="subTitle"/>
          </p:nvPr>
        </p:nvSpPr>
        <p:spPr>
          <a:xfrm>
            <a:off x="457200" y="3165325"/>
            <a:ext cx="3867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None/>
              <a:defRPr sz="2000">
                <a:solidFill>
                  <a:srgbClr val="28286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209" name="Google Shape;20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FBFBF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0" y="304700"/>
            <a:ext cx="3380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215" name="Google Shape;21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BFBF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260600" y="724075"/>
            <a:ext cx="4314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19" name="Google Shape;21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>
            <p:ph type="title"/>
          </p:nvPr>
        </p:nvSpPr>
        <p:spPr>
          <a:xfrm>
            <a:off x="457200" y="1895150"/>
            <a:ext cx="40452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21" name="Google Shape;221;p36"/>
          <p:cNvSpPr txBox="1"/>
          <p:nvPr>
            <p:ph idx="2" type="subTitle"/>
          </p:nvPr>
        </p:nvSpPr>
        <p:spPr>
          <a:xfrm>
            <a:off x="457200" y="3147100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000"/>
              <a:buNone/>
              <a:defRPr sz="20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type="title"/>
          </p:nvPr>
        </p:nvSpPr>
        <p:spPr>
          <a:xfrm>
            <a:off x="457200" y="450150"/>
            <a:ext cx="407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7"/>
          <p:cNvSpPr txBox="1"/>
          <p:nvPr>
            <p:ph idx="1" type="subTitle"/>
          </p:nvPr>
        </p:nvSpPr>
        <p:spPr>
          <a:xfrm>
            <a:off x="457200" y="3165325"/>
            <a:ext cx="3867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None/>
              <a:defRPr sz="2000">
                <a:solidFill>
                  <a:srgbClr val="28286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2" type="body"/>
          </p:nvPr>
        </p:nvSpPr>
        <p:spPr>
          <a:xfrm>
            <a:off x="4973250" y="800100"/>
            <a:ext cx="3666900" cy="3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28" name="Google Shape;22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BFBFB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/>
          <p:nvPr/>
        </p:nvSpPr>
        <p:spPr>
          <a:xfrm>
            <a:off x="4502400" y="-3850"/>
            <a:ext cx="4641600" cy="5143500"/>
          </a:xfrm>
          <a:prstGeom prst="rect">
            <a:avLst/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"/>
          <p:cNvSpPr txBox="1"/>
          <p:nvPr>
            <p:ph type="title"/>
          </p:nvPr>
        </p:nvSpPr>
        <p:spPr>
          <a:xfrm>
            <a:off x="457200" y="1895150"/>
            <a:ext cx="40452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457200" y="3147100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000"/>
              <a:buNone/>
              <a:defRPr sz="20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977250" y="724075"/>
            <a:ext cx="3561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●"/>
              <a:defRPr sz="1600">
                <a:solidFill>
                  <a:srgbClr val="28286E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●"/>
              <a:defRPr sz="1600">
                <a:solidFill>
                  <a:srgbClr val="28286E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4502400" y="133350"/>
            <a:ext cx="4511100" cy="48768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4590600" y="228600"/>
            <a:ext cx="4334700" cy="4686300"/>
          </a:xfrm>
          <a:prstGeom prst="roundRect">
            <a:avLst>
              <a:gd fmla="val 2229" name="adj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457200" y="1349475"/>
            <a:ext cx="4045200" cy="17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457200" y="3238025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000"/>
              <a:buNone/>
              <a:defRPr sz="2000">
                <a:solidFill>
                  <a:srgbClr val="EC796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41" name="Google Shape;241;p39"/>
          <p:cNvSpPr txBox="1"/>
          <p:nvPr>
            <p:ph idx="2" type="body"/>
          </p:nvPr>
        </p:nvSpPr>
        <p:spPr>
          <a:xfrm>
            <a:off x="47013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457200" y="1349475"/>
            <a:ext cx="4045200" cy="17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457200" y="3238025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000"/>
              <a:buNone/>
              <a:defRPr sz="2000">
                <a:solidFill>
                  <a:srgbClr val="EC796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47" name="Google Shape;247;p40"/>
          <p:cNvSpPr txBox="1"/>
          <p:nvPr>
            <p:ph idx="2" type="body"/>
          </p:nvPr>
        </p:nvSpPr>
        <p:spPr>
          <a:xfrm>
            <a:off x="47013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None/>
              <a:defRPr>
                <a:solidFill>
                  <a:srgbClr val="28286E"/>
                </a:solidFill>
              </a:defRPr>
            </a:lvl1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691806" y="1194575"/>
            <a:ext cx="576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4000"/>
              <a:buFont typeface="PT Serif"/>
              <a:buNone/>
              <a:defRPr b="1" sz="4000">
                <a:solidFill>
                  <a:srgbClr val="28286E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691800" y="3156300"/>
            <a:ext cx="576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Font typeface="IBM Plex Sans"/>
              <a:buNone/>
              <a:defRPr sz="2800">
                <a:solidFill>
                  <a:srgbClr val="FE4A4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886175" y="4151475"/>
            <a:ext cx="2267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25" y="1366312"/>
            <a:ext cx="1706975" cy="3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25" y="4256037"/>
            <a:ext cx="153425" cy="1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/>
          <p:nvPr/>
        </p:nvSpPr>
        <p:spPr>
          <a:xfrm>
            <a:off x="1958250" y="619800"/>
            <a:ext cx="5227500" cy="39039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/>
          <p:nvPr/>
        </p:nvSpPr>
        <p:spPr>
          <a:xfrm>
            <a:off x="2093775" y="771325"/>
            <a:ext cx="4935600" cy="2298300"/>
          </a:xfrm>
          <a:prstGeom prst="round2SameRect">
            <a:avLst>
              <a:gd fmla="val 3354" name="adj1"/>
              <a:gd fmla="val 0" name="adj2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2">
  <p:cSld name="BIG_NUMBER_1_2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">
  <p:cSld name="BIG_NUMBER_1_1"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/>
          <p:nvPr/>
        </p:nvSpPr>
        <p:spPr>
          <a:xfrm>
            <a:off x="1958250" y="619800"/>
            <a:ext cx="5227500" cy="39039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/>
          <p:nvPr/>
        </p:nvSpPr>
        <p:spPr>
          <a:xfrm>
            <a:off x="2093775" y="771325"/>
            <a:ext cx="4935600" cy="2298300"/>
          </a:xfrm>
          <a:prstGeom prst="round2SameRect">
            <a:avLst>
              <a:gd fmla="val 3354" name="adj1"/>
              <a:gd fmla="val 0" name="adj2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5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 2 1 1">
  <p:cSld name="TITLE_2_1_1_1_2_1_2_1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" y="575951"/>
            <a:ext cx="9144003" cy="45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1">
  <p:cSld name="BLANK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198662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2">
  <p:cSld name="BLANK_1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2 1">
  <p:cSld name="BLANK_1_1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7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1 1 1">
  <p:cSld name="TITLE_2_1_1_1_2_2_1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86617" y="0"/>
            <a:ext cx="89573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5410" y="4014225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1"/>
          <p:cNvSpPr txBox="1"/>
          <p:nvPr>
            <p:ph type="ctrTitle"/>
          </p:nvPr>
        </p:nvSpPr>
        <p:spPr>
          <a:xfrm>
            <a:off x="781625" y="2883300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297" name="Google Shape;2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0" y="777240"/>
            <a:ext cx="1737817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1"/>
          <p:cNvSpPr txBox="1"/>
          <p:nvPr>
            <p:ph idx="1" type="subTitle"/>
          </p:nvPr>
        </p:nvSpPr>
        <p:spPr>
          <a:xfrm>
            <a:off x="1147625" y="3857713"/>
            <a:ext cx="46884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dark ">
  <p:cSld name="TITLE_2_1_1_1_2_2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86617" y="0"/>
            <a:ext cx="89573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5401" y="4572000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781625" y="3115225"/>
            <a:ext cx="5440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6711696" y="4454718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6519672" y="4574752"/>
            <a:ext cx="172375" cy="1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idx="3" type="subTitle"/>
          </p:nvPr>
        </p:nvSpPr>
        <p:spPr>
          <a:xfrm>
            <a:off x="1029175" y="4454725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400" y="777240"/>
            <a:ext cx="1737817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 StarWare 1">
  <p:cSld name="TITLE_2_1_1_1_3">
    <p:bg>
      <p:bgPr>
        <a:gradFill>
          <a:gsLst>
            <a:gs pos="0">
              <a:srgbClr val="C107E1"/>
            </a:gs>
            <a:gs pos="100000">
              <a:srgbClr val="1A0C51"/>
            </a:gs>
          </a:gsLst>
          <a:lin ang="2698631" scaled="0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2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3" cy="514795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2"/>
          <p:cNvSpPr txBox="1"/>
          <p:nvPr>
            <p:ph type="ctrTitle"/>
          </p:nvPr>
        </p:nvSpPr>
        <p:spPr>
          <a:xfrm>
            <a:off x="646400" y="1838888"/>
            <a:ext cx="396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2" name="Google Shape;302;p52"/>
          <p:cNvSpPr txBox="1"/>
          <p:nvPr>
            <p:ph idx="1" type="subTitle"/>
          </p:nvPr>
        </p:nvSpPr>
        <p:spPr>
          <a:xfrm>
            <a:off x="988275" y="3999150"/>
            <a:ext cx="5028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000"/>
              <a:buNone/>
              <a:defRPr sz="2000">
                <a:solidFill>
                  <a:srgbClr val="E175B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9pPr>
          </a:lstStyle>
          <a:p/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646388" y="4170862"/>
            <a:ext cx="153425" cy="1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06" name="Google Shape;306;p5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10" name="Google Shape;310;p5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6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14" name="Google Shape;314;p5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light">
  <p:cSld name="TITLE_2_1_1_1_2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600" y="0"/>
            <a:ext cx="89574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7901" y="4572000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3900"/>
              <a:buNone/>
              <a:defRPr sz="3900">
                <a:solidFill>
                  <a:srgbClr val="1A0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781625" y="3115225"/>
            <a:ext cx="5440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200"/>
              <a:buNone/>
              <a:defRPr sz="22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subTitle"/>
          </p:nvPr>
        </p:nvSpPr>
        <p:spPr>
          <a:xfrm>
            <a:off x="1037700" y="4454718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1400"/>
              <a:buNone/>
              <a:defRPr sz="1400">
                <a:solidFill>
                  <a:srgbClr val="1A0C5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9pPr>
          </a:lstStyle>
          <a:p/>
        </p:txBody>
      </p:sp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00" y="772091"/>
            <a:ext cx="173283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6523775" y="4574752"/>
            <a:ext cx="172375" cy="1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idx="3" type="subTitle"/>
          </p:nvPr>
        </p:nvSpPr>
        <p:spPr>
          <a:xfrm>
            <a:off x="6713925" y="4454725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1400"/>
              <a:buNone/>
              <a:defRPr sz="1400">
                <a:solidFill>
                  <a:srgbClr val="1A0C5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ight ">
  <p:cSld name="TITLE_2_1_1_1_2_1_2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" y="575951"/>
            <a:ext cx="9144003" cy="4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">
  <p:cSld name="SECTION_HEADER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2" y="575953"/>
            <a:ext cx="9144003" cy="456754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pink">
  <p:cSld name="SECTION_HEADER_1_2">
    <p:bg>
      <p:bgPr>
        <a:gradFill>
          <a:gsLst>
            <a:gs pos="0">
              <a:srgbClr val="C107E1"/>
            </a:gs>
            <a:gs pos="100000">
              <a:srgbClr val="1A0C51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2" y="575954"/>
            <a:ext cx="9144003" cy="456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49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48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33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161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Inter"/>
              <a:buChar char="●"/>
              <a:defRPr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●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●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900"/>
              <a:buFont typeface="Inter"/>
              <a:buNone/>
              <a:defRPr b="1" sz="29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voyager.online/analytics?page=transactions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jp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Relationship Id="rId7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jp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Basecamp Session 1</a:t>
            </a:r>
            <a:endParaRPr/>
          </a:p>
        </p:txBody>
      </p:sp>
      <p:sp>
        <p:nvSpPr>
          <p:cNvPr id="321" name="Google Shape;321;p56"/>
          <p:cNvSpPr txBox="1"/>
          <p:nvPr>
            <p:ph idx="1" type="subTitle"/>
          </p:nvPr>
        </p:nvSpPr>
        <p:spPr>
          <a:xfrm>
            <a:off x="781625" y="3115225"/>
            <a:ext cx="5440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Starknet Foundation</a:t>
            </a:r>
            <a:endParaRPr/>
          </a:p>
        </p:txBody>
      </p:sp>
      <p:sp>
        <p:nvSpPr>
          <p:cNvPr id="322" name="Google Shape;322;p56"/>
          <p:cNvSpPr txBox="1"/>
          <p:nvPr>
            <p:ph idx="2" type="subTitle"/>
          </p:nvPr>
        </p:nvSpPr>
        <p:spPr>
          <a:xfrm>
            <a:off x="6711698" y="4454725"/>
            <a:ext cx="181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starknet</a:t>
            </a:r>
            <a:endParaRPr/>
          </a:p>
        </p:txBody>
      </p:sp>
      <p:sp>
        <p:nvSpPr>
          <p:cNvPr id="323" name="Google Shape;323;p56"/>
          <p:cNvSpPr txBox="1"/>
          <p:nvPr>
            <p:ph idx="3" type="subTitle"/>
          </p:nvPr>
        </p:nvSpPr>
        <p:spPr>
          <a:xfrm>
            <a:off x="1029175" y="4454725"/>
            <a:ext cx="3231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November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/>
          <p:nvPr/>
        </p:nvSpPr>
        <p:spPr>
          <a:xfrm>
            <a:off x="402275" y="395100"/>
            <a:ext cx="6084600" cy="44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6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6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65"/>
          <p:cNvGrpSpPr/>
          <p:nvPr/>
        </p:nvGrpSpPr>
        <p:grpSpPr>
          <a:xfrm>
            <a:off x="478753" y="1537697"/>
            <a:ext cx="8262579" cy="3330213"/>
            <a:chOff x="478750" y="1343323"/>
            <a:chExt cx="8308275" cy="3525154"/>
          </a:xfrm>
        </p:grpSpPr>
        <p:sp>
          <p:nvSpPr>
            <p:cNvPr id="459" name="Google Shape;459;p65"/>
            <p:cNvSpPr txBox="1"/>
            <p:nvPr/>
          </p:nvSpPr>
          <p:spPr>
            <a:xfrm>
              <a:off x="478750" y="1349177"/>
              <a:ext cx="5979300" cy="3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#[starknet::contract]</a:t>
              </a:r>
              <a:endParaRPr sz="1200">
                <a:solidFill>
                  <a:srgbClr val="FE4A4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mod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SimpleStorage {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/>
            </a:p>
          </p:txBody>
        </p:sp>
        <p:sp>
          <p:nvSpPr>
            <p:cNvPr id="460" name="Google Shape;460;p65"/>
            <p:cNvSpPr txBox="1"/>
            <p:nvPr/>
          </p:nvSpPr>
          <p:spPr>
            <a:xfrm>
              <a:off x="6667525" y="1343323"/>
              <a:ext cx="21195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Metaprogramming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1" name="Google Shape;461;p65"/>
            <p:cNvCxnSpPr>
              <a:stCxn id="460" idx="1"/>
            </p:cNvCxnSpPr>
            <p:nvPr/>
          </p:nvCxnSpPr>
          <p:spPr>
            <a:xfrm rot="10800000">
              <a:off x="2650825" y="1538773"/>
              <a:ext cx="40167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62" name="Google Shape;462;p65"/>
            <p:cNvSpPr txBox="1"/>
            <p:nvPr/>
          </p:nvSpPr>
          <p:spPr>
            <a:xfrm>
              <a:off x="6667525" y="1978180"/>
              <a:ext cx="21195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Smart contract state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" name="Google Shape;463;p65"/>
            <p:cNvCxnSpPr>
              <a:stCxn id="462" idx="1"/>
            </p:cNvCxnSpPr>
            <p:nvPr/>
          </p:nvCxnSpPr>
          <p:spPr>
            <a:xfrm rot="10800000">
              <a:off x="2392225" y="2173630"/>
              <a:ext cx="42753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64" name="Google Shape;464;p65"/>
          <p:cNvGrpSpPr/>
          <p:nvPr/>
        </p:nvGrpSpPr>
        <p:grpSpPr>
          <a:xfrm>
            <a:off x="478750" y="2743658"/>
            <a:ext cx="8308275" cy="1851944"/>
            <a:chOff x="478750" y="2743658"/>
            <a:chExt cx="8308275" cy="1851944"/>
          </a:xfrm>
        </p:grpSpPr>
        <p:sp>
          <p:nvSpPr>
            <p:cNvPr id="465" name="Google Shape;465;p65"/>
            <p:cNvSpPr txBox="1"/>
            <p:nvPr/>
          </p:nvSpPr>
          <p:spPr>
            <a:xfrm>
              <a:off x="478750" y="2748502"/>
              <a:ext cx="6036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#[abi(embed_v0)]</a:t>
              </a:r>
              <a:endParaRPr sz="1200">
                <a:solidFill>
                  <a:srgbClr val="FE4A4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impl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SimpleStorage of super::ISimpleStorage&lt;ContractState&gt; {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ref self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ContractState, x: </a:t>
              </a: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u128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.stored_data.write(x);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(self: @ContractState) -&gt; </a:t>
              </a: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u128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.stored_data.read()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}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66" name="Google Shape;466;p65"/>
            <p:cNvSpPr txBox="1"/>
            <p:nvPr/>
          </p:nvSpPr>
          <p:spPr>
            <a:xfrm>
              <a:off x="6667525" y="2936340"/>
              <a:ext cx="211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Interface implementation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7" name="Google Shape;467;p65"/>
            <p:cNvCxnSpPr>
              <a:stCxn id="466" idx="1"/>
            </p:cNvCxnSpPr>
            <p:nvPr/>
          </p:nvCxnSpPr>
          <p:spPr>
            <a:xfrm rot="10800000">
              <a:off x="6307225" y="3120990"/>
              <a:ext cx="3603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68" name="Google Shape;468;p65"/>
            <p:cNvSpPr txBox="1"/>
            <p:nvPr/>
          </p:nvSpPr>
          <p:spPr>
            <a:xfrm>
              <a:off x="6667525" y="2743658"/>
              <a:ext cx="211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Public methods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" name="Google Shape;469;p65"/>
            <p:cNvCxnSpPr>
              <a:stCxn id="468" idx="1"/>
            </p:cNvCxnSpPr>
            <p:nvPr/>
          </p:nvCxnSpPr>
          <p:spPr>
            <a:xfrm rot="10800000">
              <a:off x="2277325" y="2928308"/>
              <a:ext cx="43902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70" name="Google Shape;470;p65"/>
            <p:cNvSpPr txBox="1"/>
            <p:nvPr/>
          </p:nvSpPr>
          <p:spPr>
            <a:xfrm>
              <a:off x="6667525" y="3317340"/>
              <a:ext cx="211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Writes to storage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71" name="Google Shape;471;p65"/>
            <p:cNvCxnSpPr>
              <a:stCxn id="470" idx="1"/>
            </p:cNvCxnSpPr>
            <p:nvPr/>
          </p:nvCxnSpPr>
          <p:spPr>
            <a:xfrm rot="10800000">
              <a:off x="3663625" y="3501990"/>
              <a:ext cx="30039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72" name="Google Shape;472;p65"/>
            <p:cNvSpPr txBox="1"/>
            <p:nvPr/>
          </p:nvSpPr>
          <p:spPr>
            <a:xfrm>
              <a:off x="6667525" y="3850740"/>
              <a:ext cx="211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Reads from storage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73" name="Google Shape;473;p65"/>
            <p:cNvCxnSpPr>
              <a:stCxn id="472" idx="1"/>
            </p:cNvCxnSpPr>
            <p:nvPr/>
          </p:nvCxnSpPr>
          <p:spPr>
            <a:xfrm rot="10800000">
              <a:off x="3318925" y="4035390"/>
              <a:ext cx="33486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sp>
        <p:nvSpPr>
          <p:cNvPr id="474" name="Google Shape;474;p65"/>
          <p:cNvSpPr txBox="1"/>
          <p:nvPr/>
        </p:nvSpPr>
        <p:spPr>
          <a:xfrm>
            <a:off x="457200" y="195714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E4A49"/>
                </a:solidFill>
                <a:latin typeface="Roboto Mono"/>
                <a:ea typeface="Roboto Mono"/>
                <a:cs typeface="Roboto Mono"/>
                <a:sym typeface="Roboto Mono"/>
              </a:rPr>
              <a:t> #[storage]</a:t>
            </a:r>
            <a:endParaRPr sz="1200">
              <a:solidFill>
                <a:srgbClr val="FE4A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9D00EC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30F2"/>
                </a:solidFill>
                <a:latin typeface="Roboto Mono"/>
                <a:ea typeface="Roboto Mono"/>
                <a:cs typeface="Roboto Mono"/>
                <a:sym typeface="Roboto Mono"/>
              </a:rPr>
              <a:t>Storage</a:t>
            </a: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stored_data: </a:t>
            </a:r>
            <a:r>
              <a:rPr lang="en" sz="1200">
                <a:solidFill>
                  <a:srgbClr val="FE4A49"/>
                </a:solidFill>
                <a:latin typeface="Roboto Mono"/>
                <a:ea typeface="Roboto Mono"/>
                <a:cs typeface="Roboto Mono"/>
                <a:sym typeface="Roboto Mono"/>
              </a:rPr>
              <a:t>u128</a:t>
            </a:r>
            <a:endParaRPr sz="1200">
              <a:solidFill>
                <a:srgbClr val="FE4A4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/>
          </a:p>
        </p:txBody>
      </p:sp>
      <p:grpSp>
        <p:nvGrpSpPr>
          <p:cNvPr id="475" name="Google Shape;475;p65"/>
          <p:cNvGrpSpPr/>
          <p:nvPr/>
        </p:nvGrpSpPr>
        <p:grpSpPr>
          <a:xfrm>
            <a:off x="478754" y="489174"/>
            <a:ext cx="8348503" cy="1110364"/>
            <a:chOff x="478751" y="233423"/>
            <a:chExt cx="8394674" cy="1175361"/>
          </a:xfrm>
        </p:grpSpPr>
        <p:sp>
          <p:nvSpPr>
            <p:cNvPr id="476" name="Google Shape;476;p65"/>
            <p:cNvSpPr txBox="1"/>
            <p:nvPr/>
          </p:nvSpPr>
          <p:spPr>
            <a:xfrm>
              <a:off x="478751" y="235785"/>
              <a:ext cx="5107500" cy="11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#[starknet::interface]</a:t>
              </a:r>
              <a:endParaRPr sz="1200">
                <a:solidFill>
                  <a:srgbClr val="FE4A4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trait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ISimpleStorage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&lt;TContractState&gt; {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ref self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TContractState, x: </a:t>
              </a: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u128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1200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@TContractState) -&gt; </a:t>
              </a:r>
              <a:r>
                <a:rPr lang="en" sz="1200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u128</a:t>
              </a: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;</a:t>
              </a:r>
              <a:endParaRPr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/>
            </a:p>
          </p:txBody>
        </p:sp>
        <p:sp>
          <p:nvSpPr>
            <p:cNvPr id="477" name="Google Shape;477;p65"/>
            <p:cNvSpPr txBox="1"/>
            <p:nvPr/>
          </p:nvSpPr>
          <p:spPr>
            <a:xfrm>
              <a:off x="6667525" y="233423"/>
              <a:ext cx="18390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Contract’s interface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78" name="Google Shape;478;p65"/>
            <p:cNvCxnSpPr>
              <a:stCxn id="477" idx="1"/>
            </p:cNvCxnSpPr>
            <p:nvPr/>
          </p:nvCxnSpPr>
          <p:spPr>
            <a:xfrm rot="10800000">
              <a:off x="2715325" y="428873"/>
              <a:ext cx="39522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79" name="Google Shape;479;p65"/>
            <p:cNvSpPr txBox="1"/>
            <p:nvPr/>
          </p:nvSpPr>
          <p:spPr>
            <a:xfrm>
              <a:off x="6667525" y="607238"/>
              <a:ext cx="22059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Reference =&gt; Modifies state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0" name="Google Shape;480;p65"/>
            <p:cNvCxnSpPr>
              <a:stCxn id="479" idx="1"/>
            </p:cNvCxnSpPr>
            <p:nvPr/>
          </p:nvCxnSpPr>
          <p:spPr>
            <a:xfrm rot="10800000">
              <a:off x="4705225" y="802688"/>
              <a:ext cx="19623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81" name="Google Shape;481;p65"/>
            <p:cNvSpPr txBox="1"/>
            <p:nvPr/>
          </p:nvSpPr>
          <p:spPr>
            <a:xfrm>
              <a:off x="6667525" y="809923"/>
              <a:ext cx="21195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Snapshot =&gt; Read-only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2" name="Google Shape;482;p65"/>
            <p:cNvCxnSpPr>
              <a:stCxn id="481" idx="1"/>
            </p:cNvCxnSpPr>
            <p:nvPr/>
          </p:nvCxnSpPr>
          <p:spPr>
            <a:xfrm rot="10800000">
              <a:off x="4317325" y="1005373"/>
              <a:ext cx="23502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/>
          <p:nvPr>
            <p:ph idx="1" type="body"/>
          </p:nvPr>
        </p:nvSpPr>
        <p:spPr>
          <a:xfrm>
            <a:off x="457200" y="1542550"/>
            <a:ext cx="39897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Creates </a:t>
            </a:r>
            <a:r>
              <a:rPr b="1" lang="en" sz="1700"/>
              <a:t>provable</a:t>
            </a:r>
            <a:r>
              <a:rPr lang="en" sz="1700"/>
              <a:t> programs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Proof of computational integrity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Verification </a:t>
            </a:r>
            <a:r>
              <a:rPr lang="en" sz="1700" u="sng"/>
              <a:t>without</a:t>
            </a:r>
            <a:r>
              <a:rPr lang="en" sz="1700"/>
              <a:t> re-execution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Powerful &amp; flexible language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Prevents cheating and malfunction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Keeps a supercomputer </a:t>
            </a:r>
            <a:r>
              <a:rPr b="1" lang="en" sz="1700"/>
              <a:t>honest</a:t>
            </a:r>
            <a:endParaRPr b="1" sz="1700"/>
          </a:p>
        </p:txBody>
      </p:sp>
      <p:sp>
        <p:nvSpPr>
          <p:cNvPr id="488" name="Google Shape;488;p66"/>
          <p:cNvSpPr txBox="1"/>
          <p:nvPr>
            <p:ph type="title"/>
          </p:nvPr>
        </p:nvSpPr>
        <p:spPr>
          <a:xfrm>
            <a:off x="457200" y="304700"/>
            <a:ext cx="3989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Cairo?</a:t>
            </a:r>
            <a:endParaRPr/>
          </a:p>
        </p:txBody>
      </p:sp>
      <p:pic>
        <p:nvPicPr>
          <p:cNvPr id="489" name="Google Shape;489;p66"/>
          <p:cNvPicPr preferRelativeResize="0"/>
          <p:nvPr/>
        </p:nvPicPr>
        <p:blipFill rotWithShape="1">
          <a:blip r:embed="rId3">
            <a:alphaModFix amt="83000"/>
          </a:blip>
          <a:srcRect b="0" l="5741" r="5927" t="0"/>
          <a:stretch/>
        </p:blipFill>
        <p:spPr>
          <a:xfrm>
            <a:off x="4600575" y="0"/>
            <a:ext cx="4543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6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Starknet?</a:t>
            </a:r>
            <a:endParaRPr/>
          </a:p>
        </p:txBody>
      </p:sp>
      <p:sp>
        <p:nvSpPr>
          <p:cNvPr id="497" name="Google Shape;497;p6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L1 Scaling Problem</a:t>
            </a:r>
            <a:endParaRPr/>
          </a:p>
        </p:txBody>
      </p:sp>
      <p:sp>
        <p:nvSpPr>
          <p:cNvPr id="503" name="Google Shape;503;p68"/>
          <p:cNvSpPr txBox="1"/>
          <p:nvPr/>
        </p:nvSpPr>
        <p:spPr>
          <a:xfrm>
            <a:off x="507799" y="1145875"/>
            <a:ext cx="1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Block Producer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04" name="Google Shape;504;p68"/>
          <p:cNvGrpSpPr/>
          <p:nvPr/>
        </p:nvGrpSpPr>
        <p:grpSpPr>
          <a:xfrm>
            <a:off x="507811" y="1617290"/>
            <a:ext cx="8203014" cy="455149"/>
            <a:chOff x="507811" y="1617290"/>
            <a:chExt cx="8203014" cy="455149"/>
          </a:xfrm>
        </p:grpSpPr>
        <p:sp>
          <p:nvSpPr>
            <p:cNvPr id="505" name="Google Shape;505;p68"/>
            <p:cNvSpPr txBox="1"/>
            <p:nvPr/>
          </p:nvSpPr>
          <p:spPr>
            <a:xfrm>
              <a:off x="507811" y="1672239"/>
              <a:ext cx="144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Validators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506" name="Google Shape;506;p68"/>
            <p:cNvCxnSpPr/>
            <p:nvPr/>
          </p:nvCxnSpPr>
          <p:spPr>
            <a:xfrm>
              <a:off x="605125" y="1617290"/>
              <a:ext cx="810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7" name="Google Shape;507;p68"/>
          <p:cNvSpPr/>
          <p:nvPr/>
        </p:nvSpPr>
        <p:spPr>
          <a:xfrm>
            <a:off x="2005325" y="1217275"/>
            <a:ext cx="253200" cy="253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8"/>
          <p:cNvSpPr/>
          <p:nvPr/>
        </p:nvSpPr>
        <p:spPr>
          <a:xfrm>
            <a:off x="2687851" y="1189125"/>
            <a:ext cx="1622400" cy="281400"/>
          </a:xfrm>
          <a:prstGeom prst="wedgeRectCallout">
            <a:avLst>
              <a:gd fmla="val -71163" name="adj1"/>
              <a:gd fmla="val 13912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the new state is 42</a:t>
            </a:r>
            <a:endParaRPr sz="12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09" name="Google Shape;509;p68"/>
          <p:cNvGrpSpPr/>
          <p:nvPr/>
        </p:nvGrpSpPr>
        <p:grpSpPr>
          <a:xfrm>
            <a:off x="2005325" y="1750675"/>
            <a:ext cx="253200" cy="2996400"/>
            <a:chOff x="2005325" y="1750675"/>
            <a:chExt cx="253200" cy="2996400"/>
          </a:xfrm>
        </p:grpSpPr>
        <p:sp>
          <p:nvSpPr>
            <p:cNvPr id="510" name="Google Shape;510;p68"/>
            <p:cNvSpPr/>
            <p:nvPr/>
          </p:nvSpPr>
          <p:spPr>
            <a:xfrm>
              <a:off x="20053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8"/>
            <p:cNvSpPr/>
            <p:nvPr/>
          </p:nvSpPr>
          <p:spPr>
            <a:xfrm>
              <a:off x="20053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8"/>
            <p:cNvSpPr/>
            <p:nvPr/>
          </p:nvSpPr>
          <p:spPr>
            <a:xfrm>
              <a:off x="20053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8"/>
            <p:cNvSpPr/>
            <p:nvPr/>
          </p:nvSpPr>
          <p:spPr>
            <a:xfrm>
              <a:off x="20053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8"/>
            <p:cNvSpPr/>
            <p:nvPr/>
          </p:nvSpPr>
          <p:spPr>
            <a:xfrm>
              <a:off x="20053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8"/>
            <p:cNvSpPr/>
            <p:nvPr/>
          </p:nvSpPr>
          <p:spPr>
            <a:xfrm>
              <a:off x="20053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8"/>
            <p:cNvSpPr/>
            <p:nvPr/>
          </p:nvSpPr>
          <p:spPr>
            <a:xfrm>
              <a:off x="20053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8"/>
            <p:cNvSpPr/>
            <p:nvPr/>
          </p:nvSpPr>
          <p:spPr>
            <a:xfrm>
              <a:off x="20053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20053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20053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68"/>
          <p:cNvGrpSpPr/>
          <p:nvPr/>
        </p:nvGrpSpPr>
        <p:grpSpPr>
          <a:xfrm>
            <a:off x="2310125" y="1750675"/>
            <a:ext cx="253200" cy="2996400"/>
            <a:chOff x="2310125" y="1750675"/>
            <a:chExt cx="253200" cy="2996400"/>
          </a:xfrm>
        </p:grpSpPr>
        <p:sp>
          <p:nvSpPr>
            <p:cNvPr id="521" name="Google Shape;521;p68"/>
            <p:cNvSpPr/>
            <p:nvPr/>
          </p:nvSpPr>
          <p:spPr>
            <a:xfrm>
              <a:off x="23101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8"/>
            <p:cNvSpPr/>
            <p:nvPr/>
          </p:nvSpPr>
          <p:spPr>
            <a:xfrm>
              <a:off x="23101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8"/>
            <p:cNvSpPr/>
            <p:nvPr/>
          </p:nvSpPr>
          <p:spPr>
            <a:xfrm>
              <a:off x="23101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8"/>
            <p:cNvSpPr/>
            <p:nvPr/>
          </p:nvSpPr>
          <p:spPr>
            <a:xfrm>
              <a:off x="23101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8"/>
            <p:cNvSpPr/>
            <p:nvPr/>
          </p:nvSpPr>
          <p:spPr>
            <a:xfrm>
              <a:off x="23101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8"/>
            <p:cNvSpPr/>
            <p:nvPr/>
          </p:nvSpPr>
          <p:spPr>
            <a:xfrm>
              <a:off x="23101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8"/>
            <p:cNvSpPr/>
            <p:nvPr/>
          </p:nvSpPr>
          <p:spPr>
            <a:xfrm>
              <a:off x="23101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8"/>
            <p:cNvSpPr/>
            <p:nvPr/>
          </p:nvSpPr>
          <p:spPr>
            <a:xfrm>
              <a:off x="23101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8"/>
            <p:cNvSpPr/>
            <p:nvPr/>
          </p:nvSpPr>
          <p:spPr>
            <a:xfrm>
              <a:off x="23101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8"/>
            <p:cNvSpPr/>
            <p:nvPr/>
          </p:nvSpPr>
          <p:spPr>
            <a:xfrm>
              <a:off x="23101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68"/>
          <p:cNvGrpSpPr/>
          <p:nvPr/>
        </p:nvGrpSpPr>
        <p:grpSpPr>
          <a:xfrm>
            <a:off x="2614925" y="1750675"/>
            <a:ext cx="253200" cy="2996400"/>
            <a:chOff x="2614925" y="1750675"/>
            <a:chExt cx="253200" cy="2996400"/>
          </a:xfrm>
        </p:grpSpPr>
        <p:sp>
          <p:nvSpPr>
            <p:cNvPr id="532" name="Google Shape;532;p68"/>
            <p:cNvSpPr/>
            <p:nvPr/>
          </p:nvSpPr>
          <p:spPr>
            <a:xfrm>
              <a:off x="26149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8"/>
            <p:cNvSpPr/>
            <p:nvPr/>
          </p:nvSpPr>
          <p:spPr>
            <a:xfrm>
              <a:off x="26149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8"/>
            <p:cNvSpPr/>
            <p:nvPr/>
          </p:nvSpPr>
          <p:spPr>
            <a:xfrm>
              <a:off x="26149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8"/>
            <p:cNvSpPr/>
            <p:nvPr/>
          </p:nvSpPr>
          <p:spPr>
            <a:xfrm>
              <a:off x="26149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8"/>
            <p:cNvSpPr/>
            <p:nvPr/>
          </p:nvSpPr>
          <p:spPr>
            <a:xfrm>
              <a:off x="26149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8"/>
            <p:cNvSpPr/>
            <p:nvPr/>
          </p:nvSpPr>
          <p:spPr>
            <a:xfrm>
              <a:off x="26149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8"/>
            <p:cNvSpPr/>
            <p:nvPr/>
          </p:nvSpPr>
          <p:spPr>
            <a:xfrm>
              <a:off x="26149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8"/>
            <p:cNvSpPr/>
            <p:nvPr/>
          </p:nvSpPr>
          <p:spPr>
            <a:xfrm>
              <a:off x="26149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8"/>
            <p:cNvSpPr/>
            <p:nvPr/>
          </p:nvSpPr>
          <p:spPr>
            <a:xfrm>
              <a:off x="26149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26149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68"/>
          <p:cNvGrpSpPr/>
          <p:nvPr/>
        </p:nvGrpSpPr>
        <p:grpSpPr>
          <a:xfrm>
            <a:off x="2919725" y="1750675"/>
            <a:ext cx="253200" cy="2996400"/>
            <a:chOff x="2919725" y="1750675"/>
            <a:chExt cx="253200" cy="2996400"/>
          </a:xfrm>
        </p:grpSpPr>
        <p:sp>
          <p:nvSpPr>
            <p:cNvPr id="543" name="Google Shape;543;p68"/>
            <p:cNvSpPr/>
            <p:nvPr/>
          </p:nvSpPr>
          <p:spPr>
            <a:xfrm>
              <a:off x="29197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29197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8"/>
            <p:cNvSpPr/>
            <p:nvPr/>
          </p:nvSpPr>
          <p:spPr>
            <a:xfrm>
              <a:off x="29197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8"/>
            <p:cNvSpPr/>
            <p:nvPr/>
          </p:nvSpPr>
          <p:spPr>
            <a:xfrm>
              <a:off x="29197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8"/>
            <p:cNvSpPr/>
            <p:nvPr/>
          </p:nvSpPr>
          <p:spPr>
            <a:xfrm>
              <a:off x="29197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8"/>
            <p:cNvSpPr/>
            <p:nvPr/>
          </p:nvSpPr>
          <p:spPr>
            <a:xfrm>
              <a:off x="29197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8"/>
            <p:cNvSpPr/>
            <p:nvPr/>
          </p:nvSpPr>
          <p:spPr>
            <a:xfrm>
              <a:off x="29197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8"/>
            <p:cNvSpPr/>
            <p:nvPr/>
          </p:nvSpPr>
          <p:spPr>
            <a:xfrm>
              <a:off x="29197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8"/>
            <p:cNvSpPr/>
            <p:nvPr/>
          </p:nvSpPr>
          <p:spPr>
            <a:xfrm>
              <a:off x="29197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8"/>
            <p:cNvSpPr/>
            <p:nvPr/>
          </p:nvSpPr>
          <p:spPr>
            <a:xfrm>
              <a:off x="29197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68"/>
          <p:cNvGrpSpPr/>
          <p:nvPr/>
        </p:nvGrpSpPr>
        <p:grpSpPr>
          <a:xfrm>
            <a:off x="3224525" y="1750675"/>
            <a:ext cx="253200" cy="2996400"/>
            <a:chOff x="3224525" y="1750675"/>
            <a:chExt cx="253200" cy="2996400"/>
          </a:xfrm>
        </p:grpSpPr>
        <p:sp>
          <p:nvSpPr>
            <p:cNvPr id="554" name="Google Shape;554;p68"/>
            <p:cNvSpPr/>
            <p:nvPr/>
          </p:nvSpPr>
          <p:spPr>
            <a:xfrm>
              <a:off x="32245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32245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32245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32245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32245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32245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32245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32245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32245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32245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68"/>
          <p:cNvGrpSpPr/>
          <p:nvPr/>
        </p:nvGrpSpPr>
        <p:grpSpPr>
          <a:xfrm>
            <a:off x="3529325" y="1750675"/>
            <a:ext cx="253200" cy="2996400"/>
            <a:chOff x="3529325" y="1750675"/>
            <a:chExt cx="253200" cy="2996400"/>
          </a:xfrm>
        </p:grpSpPr>
        <p:sp>
          <p:nvSpPr>
            <p:cNvPr id="565" name="Google Shape;565;p68"/>
            <p:cNvSpPr/>
            <p:nvPr/>
          </p:nvSpPr>
          <p:spPr>
            <a:xfrm>
              <a:off x="35293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8"/>
            <p:cNvSpPr/>
            <p:nvPr/>
          </p:nvSpPr>
          <p:spPr>
            <a:xfrm>
              <a:off x="35293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8"/>
            <p:cNvSpPr/>
            <p:nvPr/>
          </p:nvSpPr>
          <p:spPr>
            <a:xfrm>
              <a:off x="35293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8"/>
            <p:cNvSpPr/>
            <p:nvPr/>
          </p:nvSpPr>
          <p:spPr>
            <a:xfrm>
              <a:off x="35293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8"/>
            <p:cNvSpPr/>
            <p:nvPr/>
          </p:nvSpPr>
          <p:spPr>
            <a:xfrm>
              <a:off x="35293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8"/>
            <p:cNvSpPr/>
            <p:nvPr/>
          </p:nvSpPr>
          <p:spPr>
            <a:xfrm>
              <a:off x="35293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8"/>
            <p:cNvSpPr/>
            <p:nvPr/>
          </p:nvSpPr>
          <p:spPr>
            <a:xfrm>
              <a:off x="35293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8"/>
            <p:cNvSpPr/>
            <p:nvPr/>
          </p:nvSpPr>
          <p:spPr>
            <a:xfrm>
              <a:off x="35293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8"/>
            <p:cNvSpPr/>
            <p:nvPr/>
          </p:nvSpPr>
          <p:spPr>
            <a:xfrm>
              <a:off x="35293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8"/>
            <p:cNvSpPr/>
            <p:nvPr/>
          </p:nvSpPr>
          <p:spPr>
            <a:xfrm>
              <a:off x="35293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68"/>
          <p:cNvGrpSpPr/>
          <p:nvPr/>
        </p:nvGrpSpPr>
        <p:grpSpPr>
          <a:xfrm>
            <a:off x="3834125" y="1750675"/>
            <a:ext cx="253200" cy="2996400"/>
            <a:chOff x="3834125" y="1750675"/>
            <a:chExt cx="253200" cy="2996400"/>
          </a:xfrm>
        </p:grpSpPr>
        <p:sp>
          <p:nvSpPr>
            <p:cNvPr id="576" name="Google Shape;576;p68"/>
            <p:cNvSpPr/>
            <p:nvPr/>
          </p:nvSpPr>
          <p:spPr>
            <a:xfrm>
              <a:off x="38341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8"/>
            <p:cNvSpPr/>
            <p:nvPr/>
          </p:nvSpPr>
          <p:spPr>
            <a:xfrm>
              <a:off x="38341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8"/>
            <p:cNvSpPr/>
            <p:nvPr/>
          </p:nvSpPr>
          <p:spPr>
            <a:xfrm>
              <a:off x="38341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8"/>
            <p:cNvSpPr/>
            <p:nvPr/>
          </p:nvSpPr>
          <p:spPr>
            <a:xfrm>
              <a:off x="38341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8"/>
            <p:cNvSpPr/>
            <p:nvPr/>
          </p:nvSpPr>
          <p:spPr>
            <a:xfrm>
              <a:off x="38341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38341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8"/>
            <p:cNvSpPr/>
            <p:nvPr/>
          </p:nvSpPr>
          <p:spPr>
            <a:xfrm>
              <a:off x="38341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8"/>
            <p:cNvSpPr/>
            <p:nvPr/>
          </p:nvSpPr>
          <p:spPr>
            <a:xfrm>
              <a:off x="38341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8"/>
            <p:cNvSpPr/>
            <p:nvPr/>
          </p:nvSpPr>
          <p:spPr>
            <a:xfrm>
              <a:off x="38341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8"/>
            <p:cNvSpPr/>
            <p:nvPr/>
          </p:nvSpPr>
          <p:spPr>
            <a:xfrm>
              <a:off x="38341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68"/>
          <p:cNvGrpSpPr/>
          <p:nvPr/>
        </p:nvGrpSpPr>
        <p:grpSpPr>
          <a:xfrm>
            <a:off x="4138925" y="1750675"/>
            <a:ext cx="253200" cy="2996400"/>
            <a:chOff x="4138925" y="1750675"/>
            <a:chExt cx="253200" cy="2996400"/>
          </a:xfrm>
        </p:grpSpPr>
        <p:sp>
          <p:nvSpPr>
            <p:cNvPr id="587" name="Google Shape;587;p68"/>
            <p:cNvSpPr/>
            <p:nvPr/>
          </p:nvSpPr>
          <p:spPr>
            <a:xfrm>
              <a:off x="41389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8"/>
            <p:cNvSpPr/>
            <p:nvPr/>
          </p:nvSpPr>
          <p:spPr>
            <a:xfrm>
              <a:off x="41389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8"/>
            <p:cNvSpPr/>
            <p:nvPr/>
          </p:nvSpPr>
          <p:spPr>
            <a:xfrm>
              <a:off x="41389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8"/>
            <p:cNvSpPr/>
            <p:nvPr/>
          </p:nvSpPr>
          <p:spPr>
            <a:xfrm>
              <a:off x="41389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41389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41389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8"/>
            <p:cNvSpPr/>
            <p:nvPr/>
          </p:nvSpPr>
          <p:spPr>
            <a:xfrm>
              <a:off x="41389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8"/>
            <p:cNvSpPr/>
            <p:nvPr/>
          </p:nvSpPr>
          <p:spPr>
            <a:xfrm>
              <a:off x="41389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8"/>
            <p:cNvSpPr/>
            <p:nvPr/>
          </p:nvSpPr>
          <p:spPr>
            <a:xfrm>
              <a:off x="41389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8"/>
            <p:cNvSpPr/>
            <p:nvPr/>
          </p:nvSpPr>
          <p:spPr>
            <a:xfrm>
              <a:off x="41389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68"/>
          <p:cNvGrpSpPr/>
          <p:nvPr/>
        </p:nvGrpSpPr>
        <p:grpSpPr>
          <a:xfrm>
            <a:off x="4443725" y="1750675"/>
            <a:ext cx="253200" cy="2996400"/>
            <a:chOff x="4443725" y="1750675"/>
            <a:chExt cx="253200" cy="2996400"/>
          </a:xfrm>
        </p:grpSpPr>
        <p:sp>
          <p:nvSpPr>
            <p:cNvPr id="598" name="Google Shape;598;p68"/>
            <p:cNvSpPr/>
            <p:nvPr/>
          </p:nvSpPr>
          <p:spPr>
            <a:xfrm>
              <a:off x="44437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44437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44437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8"/>
            <p:cNvSpPr/>
            <p:nvPr/>
          </p:nvSpPr>
          <p:spPr>
            <a:xfrm>
              <a:off x="44437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8"/>
            <p:cNvSpPr/>
            <p:nvPr/>
          </p:nvSpPr>
          <p:spPr>
            <a:xfrm>
              <a:off x="44437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8"/>
            <p:cNvSpPr/>
            <p:nvPr/>
          </p:nvSpPr>
          <p:spPr>
            <a:xfrm>
              <a:off x="44437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8"/>
            <p:cNvSpPr/>
            <p:nvPr/>
          </p:nvSpPr>
          <p:spPr>
            <a:xfrm>
              <a:off x="44437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8"/>
            <p:cNvSpPr/>
            <p:nvPr/>
          </p:nvSpPr>
          <p:spPr>
            <a:xfrm>
              <a:off x="44437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8"/>
            <p:cNvSpPr/>
            <p:nvPr/>
          </p:nvSpPr>
          <p:spPr>
            <a:xfrm>
              <a:off x="44437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8"/>
            <p:cNvSpPr/>
            <p:nvPr/>
          </p:nvSpPr>
          <p:spPr>
            <a:xfrm>
              <a:off x="44437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68"/>
          <p:cNvGrpSpPr/>
          <p:nvPr/>
        </p:nvGrpSpPr>
        <p:grpSpPr>
          <a:xfrm>
            <a:off x="4748525" y="1750675"/>
            <a:ext cx="253200" cy="2996400"/>
            <a:chOff x="4748525" y="1750675"/>
            <a:chExt cx="253200" cy="2996400"/>
          </a:xfrm>
        </p:grpSpPr>
        <p:sp>
          <p:nvSpPr>
            <p:cNvPr id="609" name="Google Shape;609;p68"/>
            <p:cNvSpPr/>
            <p:nvPr/>
          </p:nvSpPr>
          <p:spPr>
            <a:xfrm>
              <a:off x="47485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8"/>
            <p:cNvSpPr/>
            <p:nvPr/>
          </p:nvSpPr>
          <p:spPr>
            <a:xfrm>
              <a:off x="47485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8"/>
            <p:cNvSpPr/>
            <p:nvPr/>
          </p:nvSpPr>
          <p:spPr>
            <a:xfrm>
              <a:off x="47485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8"/>
            <p:cNvSpPr/>
            <p:nvPr/>
          </p:nvSpPr>
          <p:spPr>
            <a:xfrm>
              <a:off x="47485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8"/>
            <p:cNvSpPr/>
            <p:nvPr/>
          </p:nvSpPr>
          <p:spPr>
            <a:xfrm>
              <a:off x="47485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8"/>
            <p:cNvSpPr/>
            <p:nvPr/>
          </p:nvSpPr>
          <p:spPr>
            <a:xfrm>
              <a:off x="47485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8"/>
            <p:cNvSpPr/>
            <p:nvPr/>
          </p:nvSpPr>
          <p:spPr>
            <a:xfrm>
              <a:off x="47485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8"/>
            <p:cNvSpPr/>
            <p:nvPr/>
          </p:nvSpPr>
          <p:spPr>
            <a:xfrm>
              <a:off x="47485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8"/>
            <p:cNvSpPr/>
            <p:nvPr/>
          </p:nvSpPr>
          <p:spPr>
            <a:xfrm>
              <a:off x="47485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8"/>
            <p:cNvSpPr/>
            <p:nvPr/>
          </p:nvSpPr>
          <p:spPr>
            <a:xfrm>
              <a:off x="47485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68"/>
          <p:cNvGrpSpPr/>
          <p:nvPr/>
        </p:nvGrpSpPr>
        <p:grpSpPr>
          <a:xfrm>
            <a:off x="5053325" y="1750675"/>
            <a:ext cx="253200" cy="2996400"/>
            <a:chOff x="5053325" y="1750675"/>
            <a:chExt cx="253200" cy="2996400"/>
          </a:xfrm>
        </p:grpSpPr>
        <p:sp>
          <p:nvSpPr>
            <p:cNvPr id="620" name="Google Shape;620;p68"/>
            <p:cNvSpPr/>
            <p:nvPr/>
          </p:nvSpPr>
          <p:spPr>
            <a:xfrm>
              <a:off x="50533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8"/>
            <p:cNvSpPr/>
            <p:nvPr/>
          </p:nvSpPr>
          <p:spPr>
            <a:xfrm>
              <a:off x="50533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8"/>
            <p:cNvSpPr/>
            <p:nvPr/>
          </p:nvSpPr>
          <p:spPr>
            <a:xfrm>
              <a:off x="50533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8"/>
            <p:cNvSpPr/>
            <p:nvPr/>
          </p:nvSpPr>
          <p:spPr>
            <a:xfrm>
              <a:off x="50533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8"/>
            <p:cNvSpPr/>
            <p:nvPr/>
          </p:nvSpPr>
          <p:spPr>
            <a:xfrm>
              <a:off x="50533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8"/>
            <p:cNvSpPr/>
            <p:nvPr/>
          </p:nvSpPr>
          <p:spPr>
            <a:xfrm>
              <a:off x="50533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50533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8"/>
            <p:cNvSpPr/>
            <p:nvPr/>
          </p:nvSpPr>
          <p:spPr>
            <a:xfrm>
              <a:off x="50533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8"/>
            <p:cNvSpPr/>
            <p:nvPr/>
          </p:nvSpPr>
          <p:spPr>
            <a:xfrm>
              <a:off x="50533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8"/>
            <p:cNvSpPr/>
            <p:nvPr/>
          </p:nvSpPr>
          <p:spPr>
            <a:xfrm>
              <a:off x="50533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68"/>
          <p:cNvGrpSpPr/>
          <p:nvPr/>
        </p:nvGrpSpPr>
        <p:grpSpPr>
          <a:xfrm>
            <a:off x="5358125" y="1750675"/>
            <a:ext cx="253200" cy="2996400"/>
            <a:chOff x="5358125" y="1750675"/>
            <a:chExt cx="253200" cy="2996400"/>
          </a:xfrm>
        </p:grpSpPr>
        <p:sp>
          <p:nvSpPr>
            <p:cNvPr id="631" name="Google Shape;631;p68"/>
            <p:cNvSpPr/>
            <p:nvPr/>
          </p:nvSpPr>
          <p:spPr>
            <a:xfrm>
              <a:off x="53581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8"/>
            <p:cNvSpPr/>
            <p:nvPr/>
          </p:nvSpPr>
          <p:spPr>
            <a:xfrm>
              <a:off x="53581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8"/>
            <p:cNvSpPr/>
            <p:nvPr/>
          </p:nvSpPr>
          <p:spPr>
            <a:xfrm>
              <a:off x="53581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8"/>
            <p:cNvSpPr/>
            <p:nvPr/>
          </p:nvSpPr>
          <p:spPr>
            <a:xfrm>
              <a:off x="53581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8"/>
            <p:cNvSpPr/>
            <p:nvPr/>
          </p:nvSpPr>
          <p:spPr>
            <a:xfrm>
              <a:off x="53581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8"/>
            <p:cNvSpPr/>
            <p:nvPr/>
          </p:nvSpPr>
          <p:spPr>
            <a:xfrm>
              <a:off x="53581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8"/>
            <p:cNvSpPr/>
            <p:nvPr/>
          </p:nvSpPr>
          <p:spPr>
            <a:xfrm>
              <a:off x="53581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8"/>
            <p:cNvSpPr/>
            <p:nvPr/>
          </p:nvSpPr>
          <p:spPr>
            <a:xfrm>
              <a:off x="53581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8"/>
            <p:cNvSpPr/>
            <p:nvPr/>
          </p:nvSpPr>
          <p:spPr>
            <a:xfrm>
              <a:off x="53581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8"/>
            <p:cNvSpPr/>
            <p:nvPr/>
          </p:nvSpPr>
          <p:spPr>
            <a:xfrm>
              <a:off x="53581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68"/>
          <p:cNvGrpSpPr/>
          <p:nvPr/>
        </p:nvGrpSpPr>
        <p:grpSpPr>
          <a:xfrm>
            <a:off x="5662925" y="1750675"/>
            <a:ext cx="253200" cy="2996400"/>
            <a:chOff x="5662925" y="1750675"/>
            <a:chExt cx="253200" cy="2996400"/>
          </a:xfrm>
        </p:grpSpPr>
        <p:sp>
          <p:nvSpPr>
            <p:cNvPr id="642" name="Google Shape;642;p68"/>
            <p:cNvSpPr/>
            <p:nvPr/>
          </p:nvSpPr>
          <p:spPr>
            <a:xfrm>
              <a:off x="56629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8"/>
            <p:cNvSpPr/>
            <p:nvPr/>
          </p:nvSpPr>
          <p:spPr>
            <a:xfrm>
              <a:off x="56629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56629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8"/>
            <p:cNvSpPr/>
            <p:nvPr/>
          </p:nvSpPr>
          <p:spPr>
            <a:xfrm>
              <a:off x="56629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8"/>
            <p:cNvSpPr/>
            <p:nvPr/>
          </p:nvSpPr>
          <p:spPr>
            <a:xfrm>
              <a:off x="56629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8"/>
            <p:cNvSpPr/>
            <p:nvPr/>
          </p:nvSpPr>
          <p:spPr>
            <a:xfrm>
              <a:off x="56629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8"/>
            <p:cNvSpPr/>
            <p:nvPr/>
          </p:nvSpPr>
          <p:spPr>
            <a:xfrm>
              <a:off x="56629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8"/>
            <p:cNvSpPr/>
            <p:nvPr/>
          </p:nvSpPr>
          <p:spPr>
            <a:xfrm>
              <a:off x="56629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>
              <a:off x="56629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8"/>
            <p:cNvSpPr/>
            <p:nvPr/>
          </p:nvSpPr>
          <p:spPr>
            <a:xfrm>
              <a:off x="56629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68"/>
          <p:cNvGrpSpPr/>
          <p:nvPr/>
        </p:nvGrpSpPr>
        <p:grpSpPr>
          <a:xfrm>
            <a:off x="5967725" y="1750675"/>
            <a:ext cx="253200" cy="2996400"/>
            <a:chOff x="5967725" y="1750675"/>
            <a:chExt cx="253200" cy="2996400"/>
          </a:xfrm>
        </p:grpSpPr>
        <p:sp>
          <p:nvSpPr>
            <p:cNvPr id="653" name="Google Shape;653;p68"/>
            <p:cNvSpPr/>
            <p:nvPr/>
          </p:nvSpPr>
          <p:spPr>
            <a:xfrm>
              <a:off x="59677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8"/>
            <p:cNvSpPr/>
            <p:nvPr/>
          </p:nvSpPr>
          <p:spPr>
            <a:xfrm>
              <a:off x="59677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8"/>
            <p:cNvSpPr/>
            <p:nvPr/>
          </p:nvSpPr>
          <p:spPr>
            <a:xfrm>
              <a:off x="59677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8"/>
            <p:cNvSpPr/>
            <p:nvPr/>
          </p:nvSpPr>
          <p:spPr>
            <a:xfrm>
              <a:off x="59677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8"/>
            <p:cNvSpPr/>
            <p:nvPr/>
          </p:nvSpPr>
          <p:spPr>
            <a:xfrm>
              <a:off x="59677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8"/>
            <p:cNvSpPr/>
            <p:nvPr/>
          </p:nvSpPr>
          <p:spPr>
            <a:xfrm>
              <a:off x="59677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8"/>
            <p:cNvSpPr/>
            <p:nvPr/>
          </p:nvSpPr>
          <p:spPr>
            <a:xfrm>
              <a:off x="59677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8"/>
            <p:cNvSpPr/>
            <p:nvPr/>
          </p:nvSpPr>
          <p:spPr>
            <a:xfrm>
              <a:off x="59677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8"/>
            <p:cNvSpPr/>
            <p:nvPr/>
          </p:nvSpPr>
          <p:spPr>
            <a:xfrm>
              <a:off x="59677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8"/>
            <p:cNvSpPr/>
            <p:nvPr/>
          </p:nvSpPr>
          <p:spPr>
            <a:xfrm>
              <a:off x="59677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68"/>
          <p:cNvGrpSpPr/>
          <p:nvPr/>
        </p:nvGrpSpPr>
        <p:grpSpPr>
          <a:xfrm>
            <a:off x="6272525" y="1750675"/>
            <a:ext cx="253200" cy="2996400"/>
            <a:chOff x="6272525" y="1750675"/>
            <a:chExt cx="253200" cy="2996400"/>
          </a:xfrm>
        </p:grpSpPr>
        <p:sp>
          <p:nvSpPr>
            <p:cNvPr id="664" name="Google Shape;664;p68"/>
            <p:cNvSpPr/>
            <p:nvPr/>
          </p:nvSpPr>
          <p:spPr>
            <a:xfrm>
              <a:off x="62725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8"/>
            <p:cNvSpPr/>
            <p:nvPr/>
          </p:nvSpPr>
          <p:spPr>
            <a:xfrm>
              <a:off x="62725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8"/>
            <p:cNvSpPr/>
            <p:nvPr/>
          </p:nvSpPr>
          <p:spPr>
            <a:xfrm>
              <a:off x="62725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8"/>
            <p:cNvSpPr/>
            <p:nvPr/>
          </p:nvSpPr>
          <p:spPr>
            <a:xfrm>
              <a:off x="62725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8"/>
            <p:cNvSpPr/>
            <p:nvPr/>
          </p:nvSpPr>
          <p:spPr>
            <a:xfrm>
              <a:off x="62725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8"/>
            <p:cNvSpPr/>
            <p:nvPr/>
          </p:nvSpPr>
          <p:spPr>
            <a:xfrm>
              <a:off x="62725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8"/>
            <p:cNvSpPr/>
            <p:nvPr/>
          </p:nvSpPr>
          <p:spPr>
            <a:xfrm>
              <a:off x="62725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8"/>
            <p:cNvSpPr/>
            <p:nvPr/>
          </p:nvSpPr>
          <p:spPr>
            <a:xfrm>
              <a:off x="62725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8"/>
            <p:cNvSpPr/>
            <p:nvPr/>
          </p:nvSpPr>
          <p:spPr>
            <a:xfrm>
              <a:off x="62725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8"/>
            <p:cNvSpPr/>
            <p:nvPr/>
          </p:nvSpPr>
          <p:spPr>
            <a:xfrm>
              <a:off x="62725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68"/>
          <p:cNvGrpSpPr/>
          <p:nvPr/>
        </p:nvGrpSpPr>
        <p:grpSpPr>
          <a:xfrm>
            <a:off x="6577325" y="1750675"/>
            <a:ext cx="253200" cy="2996400"/>
            <a:chOff x="6577325" y="1750675"/>
            <a:chExt cx="253200" cy="2996400"/>
          </a:xfrm>
        </p:grpSpPr>
        <p:sp>
          <p:nvSpPr>
            <p:cNvPr id="675" name="Google Shape;675;p68"/>
            <p:cNvSpPr/>
            <p:nvPr/>
          </p:nvSpPr>
          <p:spPr>
            <a:xfrm>
              <a:off x="65773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8"/>
            <p:cNvSpPr/>
            <p:nvPr/>
          </p:nvSpPr>
          <p:spPr>
            <a:xfrm>
              <a:off x="65773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8"/>
            <p:cNvSpPr/>
            <p:nvPr/>
          </p:nvSpPr>
          <p:spPr>
            <a:xfrm>
              <a:off x="65773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8"/>
            <p:cNvSpPr/>
            <p:nvPr/>
          </p:nvSpPr>
          <p:spPr>
            <a:xfrm>
              <a:off x="65773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8"/>
            <p:cNvSpPr/>
            <p:nvPr/>
          </p:nvSpPr>
          <p:spPr>
            <a:xfrm>
              <a:off x="65773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8"/>
            <p:cNvSpPr/>
            <p:nvPr/>
          </p:nvSpPr>
          <p:spPr>
            <a:xfrm>
              <a:off x="65773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8"/>
            <p:cNvSpPr/>
            <p:nvPr/>
          </p:nvSpPr>
          <p:spPr>
            <a:xfrm>
              <a:off x="65773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65773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8"/>
            <p:cNvSpPr/>
            <p:nvPr/>
          </p:nvSpPr>
          <p:spPr>
            <a:xfrm>
              <a:off x="65773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8"/>
            <p:cNvSpPr/>
            <p:nvPr/>
          </p:nvSpPr>
          <p:spPr>
            <a:xfrm>
              <a:off x="65773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68"/>
          <p:cNvGrpSpPr/>
          <p:nvPr/>
        </p:nvGrpSpPr>
        <p:grpSpPr>
          <a:xfrm>
            <a:off x="6882125" y="1750675"/>
            <a:ext cx="253200" cy="2996400"/>
            <a:chOff x="6882125" y="1750675"/>
            <a:chExt cx="253200" cy="2996400"/>
          </a:xfrm>
        </p:grpSpPr>
        <p:sp>
          <p:nvSpPr>
            <p:cNvPr id="686" name="Google Shape;686;p68"/>
            <p:cNvSpPr/>
            <p:nvPr/>
          </p:nvSpPr>
          <p:spPr>
            <a:xfrm>
              <a:off x="68821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8"/>
            <p:cNvSpPr/>
            <p:nvPr/>
          </p:nvSpPr>
          <p:spPr>
            <a:xfrm>
              <a:off x="68821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8"/>
            <p:cNvSpPr/>
            <p:nvPr/>
          </p:nvSpPr>
          <p:spPr>
            <a:xfrm>
              <a:off x="68821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8"/>
            <p:cNvSpPr/>
            <p:nvPr/>
          </p:nvSpPr>
          <p:spPr>
            <a:xfrm>
              <a:off x="68821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8"/>
            <p:cNvSpPr/>
            <p:nvPr/>
          </p:nvSpPr>
          <p:spPr>
            <a:xfrm>
              <a:off x="68821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8"/>
            <p:cNvSpPr/>
            <p:nvPr/>
          </p:nvSpPr>
          <p:spPr>
            <a:xfrm>
              <a:off x="68821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8"/>
            <p:cNvSpPr/>
            <p:nvPr/>
          </p:nvSpPr>
          <p:spPr>
            <a:xfrm>
              <a:off x="68821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8"/>
            <p:cNvSpPr/>
            <p:nvPr/>
          </p:nvSpPr>
          <p:spPr>
            <a:xfrm>
              <a:off x="68821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8"/>
            <p:cNvSpPr/>
            <p:nvPr/>
          </p:nvSpPr>
          <p:spPr>
            <a:xfrm>
              <a:off x="68821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8"/>
            <p:cNvSpPr/>
            <p:nvPr/>
          </p:nvSpPr>
          <p:spPr>
            <a:xfrm>
              <a:off x="68821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68"/>
          <p:cNvGrpSpPr/>
          <p:nvPr/>
        </p:nvGrpSpPr>
        <p:grpSpPr>
          <a:xfrm>
            <a:off x="7186925" y="1750675"/>
            <a:ext cx="253200" cy="2996400"/>
            <a:chOff x="7186925" y="1750675"/>
            <a:chExt cx="253200" cy="2996400"/>
          </a:xfrm>
        </p:grpSpPr>
        <p:sp>
          <p:nvSpPr>
            <p:cNvPr id="697" name="Google Shape;697;p68"/>
            <p:cNvSpPr/>
            <p:nvPr/>
          </p:nvSpPr>
          <p:spPr>
            <a:xfrm>
              <a:off x="71869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8"/>
            <p:cNvSpPr/>
            <p:nvPr/>
          </p:nvSpPr>
          <p:spPr>
            <a:xfrm>
              <a:off x="71869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8"/>
            <p:cNvSpPr/>
            <p:nvPr/>
          </p:nvSpPr>
          <p:spPr>
            <a:xfrm>
              <a:off x="71869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8"/>
            <p:cNvSpPr/>
            <p:nvPr/>
          </p:nvSpPr>
          <p:spPr>
            <a:xfrm>
              <a:off x="71869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8"/>
            <p:cNvSpPr/>
            <p:nvPr/>
          </p:nvSpPr>
          <p:spPr>
            <a:xfrm>
              <a:off x="71869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8"/>
            <p:cNvSpPr/>
            <p:nvPr/>
          </p:nvSpPr>
          <p:spPr>
            <a:xfrm>
              <a:off x="71869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8"/>
            <p:cNvSpPr/>
            <p:nvPr/>
          </p:nvSpPr>
          <p:spPr>
            <a:xfrm>
              <a:off x="71869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8"/>
            <p:cNvSpPr/>
            <p:nvPr/>
          </p:nvSpPr>
          <p:spPr>
            <a:xfrm>
              <a:off x="71869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71869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71869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68"/>
          <p:cNvGrpSpPr/>
          <p:nvPr/>
        </p:nvGrpSpPr>
        <p:grpSpPr>
          <a:xfrm>
            <a:off x="7491725" y="1750675"/>
            <a:ext cx="253200" cy="2996400"/>
            <a:chOff x="7491725" y="1750675"/>
            <a:chExt cx="253200" cy="2996400"/>
          </a:xfrm>
        </p:grpSpPr>
        <p:sp>
          <p:nvSpPr>
            <p:cNvPr id="708" name="Google Shape;708;p68"/>
            <p:cNvSpPr/>
            <p:nvPr/>
          </p:nvSpPr>
          <p:spPr>
            <a:xfrm>
              <a:off x="74917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74917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8"/>
            <p:cNvSpPr/>
            <p:nvPr/>
          </p:nvSpPr>
          <p:spPr>
            <a:xfrm>
              <a:off x="74917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8"/>
            <p:cNvSpPr/>
            <p:nvPr/>
          </p:nvSpPr>
          <p:spPr>
            <a:xfrm>
              <a:off x="74917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4917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917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917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8"/>
            <p:cNvSpPr/>
            <p:nvPr/>
          </p:nvSpPr>
          <p:spPr>
            <a:xfrm>
              <a:off x="74917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8"/>
            <p:cNvSpPr/>
            <p:nvPr/>
          </p:nvSpPr>
          <p:spPr>
            <a:xfrm>
              <a:off x="74917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>
              <a:off x="74917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68"/>
          <p:cNvGrpSpPr/>
          <p:nvPr/>
        </p:nvGrpSpPr>
        <p:grpSpPr>
          <a:xfrm>
            <a:off x="7796525" y="1750675"/>
            <a:ext cx="253200" cy="2996400"/>
            <a:chOff x="7796525" y="1750675"/>
            <a:chExt cx="253200" cy="2996400"/>
          </a:xfrm>
        </p:grpSpPr>
        <p:sp>
          <p:nvSpPr>
            <p:cNvPr id="719" name="Google Shape;719;p68"/>
            <p:cNvSpPr/>
            <p:nvPr/>
          </p:nvSpPr>
          <p:spPr>
            <a:xfrm>
              <a:off x="77965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>
              <a:off x="77965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>
              <a:off x="77965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8"/>
            <p:cNvSpPr/>
            <p:nvPr/>
          </p:nvSpPr>
          <p:spPr>
            <a:xfrm>
              <a:off x="77965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8"/>
            <p:cNvSpPr/>
            <p:nvPr/>
          </p:nvSpPr>
          <p:spPr>
            <a:xfrm>
              <a:off x="77965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8"/>
            <p:cNvSpPr/>
            <p:nvPr/>
          </p:nvSpPr>
          <p:spPr>
            <a:xfrm>
              <a:off x="77965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8"/>
            <p:cNvSpPr/>
            <p:nvPr/>
          </p:nvSpPr>
          <p:spPr>
            <a:xfrm>
              <a:off x="77965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77965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77965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77965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8"/>
          <p:cNvGrpSpPr/>
          <p:nvPr/>
        </p:nvGrpSpPr>
        <p:grpSpPr>
          <a:xfrm>
            <a:off x="8101325" y="1750675"/>
            <a:ext cx="253200" cy="2996400"/>
            <a:chOff x="8101325" y="1750675"/>
            <a:chExt cx="253200" cy="2996400"/>
          </a:xfrm>
        </p:grpSpPr>
        <p:sp>
          <p:nvSpPr>
            <p:cNvPr id="730" name="Google Shape;730;p68"/>
            <p:cNvSpPr/>
            <p:nvPr/>
          </p:nvSpPr>
          <p:spPr>
            <a:xfrm>
              <a:off x="81013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81013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81013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81013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81013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81013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81013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81013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1013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1013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8"/>
          <p:cNvGrpSpPr/>
          <p:nvPr/>
        </p:nvGrpSpPr>
        <p:grpSpPr>
          <a:xfrm>
            <a:off x="8406125" y="1750675"/>
            <a:ext cx="253200" cy="2996400"/>
            <a:chOff x="8406125" y="1750675"/>
            <a:chExt cx="253200" cy="2996400"/>
          </a:xfrm>
        </p:grpSpPr>
        <p:sp>
          <p:nvSpPr>
            <p:cNvPr id="741" name="Google Shape;741;p68"/>
            <p:cNvSpPr/>
            <p:nvPr/>
          </p:nvSpPr>
          <p:spPr>
            <a:xfrm>
              <a:off x="8406125" y="1750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8406125" y="2055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8406125" y="2360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8406125" y="2665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8406125" y="2969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8406125" y="32746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8406125" y="35794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8406125" y="38842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8"/>
            <p:cNvSpPr/>
            <p:nvPr/>
          </p:nvSpPr>
          <p:spPr>
            <a:xfrm>
              <a:off x="8406125" y="41890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8406125" y="4493875"/>
              <a:ext cx="2532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6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 once, verify everywhere</a:t>
            </a:r>
            <a:endParaRPr/>
          </a:p>
        </p:txBody>
      </p:sp>
      <p:sp>
        <p:nvSpPr>
          <p:cNvPr id="757" name="Google Shape;757;p69"/>
          <p:cNvSpPr txBox="1"/>
          <p:nvPr/>
        </p:nvSpPr>
        <p:spPr>
          <a:xfrm>
            <a:off x="507811" y="1145875"/>
            <a:ext cx="14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507811" y="1672239"/>
            <a:ext cx="14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Validators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59" name="Google Shape;759;p69"/>
          <p:cNvCxnSpPr/>
          <p:nvPr/>
        </p:nvCxnSpPr>
        <p:spPr>
          <a:xfrm>
            <a:off x="605125" y="1617290"/>
            <a:ext cx="81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69"/>
          <p:cNvSpPr/>
          <p:nvPr/>
        </p:nvSpPr>
        <p:spPr>
          <a:xfrm>
            <a:off x="2005325" y="1217275"/>
            <a:ext cx="411600" cy="253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2854325" y="1189125"/>
            <a:ext cx="2928600" cy="281400"/>
          </a:xfrm>
          <a:prstGeom prst="wedgeRectCallout">
            <a:avLst>
              <a:gd fmla="val -60250" name="adj1"/>
              <a:gd fmla="val 17511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the new state is 42, </a:t>
            </a:r>
            <a:r>
              <a:rPr b="1" lang="en"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here's the proof</a:t>
            </a:r>
            <a:r>
              <a:rPr lang="en"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2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62" name="Google Shape;762;p69"/>
          <p:cNvGrpSpPr/>
          <p:nvPr/>
        </p:nvGrpSpPr>
        <p:grpSpPr>
          <a:xfrm>
            <a:off x="2005145" y="1750675"/>
            <a:ext cx="255900" cy="2997750"/>
            <a:chOff x="2005145" y="1750675"/>
            <a:chExt cx="255900" cy="2997750"/>
          </a:xfrm>
        </p:grpSpPr>
        <p:sp>
          <p:nvSpPr>
            <p:cNvPr id="763" name="Google Shape;763;p69"/>
            <p:cNvSpPr/>
            <p:nvPr/>
          </p:nvSpPr>
          <p:spPr>
            <a:xfrm>
              <a:off x="20051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20053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20051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9"/>
            <p:cNvSpPr/>
            <p:nvPr/>
          </p:nvSpPr>
          <p:spPr>
            <a:xfrm>
              <a:off x="20053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9"/>
            <p:cNvSpPr/>
            <p:nvPr/>
          </p:nvSpPr>
          <p:spPr>
            <a:xfrm>
              <a:off x="20051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20053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20051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20053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9"/>
            <p:cNvSpPr/>
            <p:nvPr/>
          </p:nvSpPr>
          <p:spPr>
            <a:xfrm>
              <a:off x="20051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9"/>
            <p:cNvSpPr/>
            <p:nvPr/>
          </p:nvSpPr>
          <p:spPr>
            <a:xfrm>
              <a:off x="20053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20051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20053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20051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9"/>
            <p:cNvSpPr/>
            <p:nvPr/>
          </p:nvSpPr>
          <p:spPr>
            <a:xfrm>
              <a:off x="20053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9"/>
            <p:cNvSpPr/>
            <p:nvPr/>
          </p:nvSpPr>
          <p:spPr>
            <a:xfrm>
              <a:off x="20051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>
              <a:off x="20053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>
              <a:off x="20051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>
              <a:off x="20053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>
              <a:off x="20051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>
              <a:off x="20053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>
            <a:off x="2309945" y="1750675"/>
            <a:ext cx="255900" cy="2997750"/>
            <a:chOff x="2309945" y="1750675"/>
            <a:chExt cx="255900" cy="2997750"/>
          </a:xfrm>
        </p:grpSpPr>
        <p:sp>
          <p:nvSpPr>
            <p:cNvPr id="784" name="Google Shape;784;p69"/>
            <p:cNvSpPr/>
            <p:nvPr/>
          </p:nvSpPr>
          <p:spPr>
            <a:xfrm>
              <a:off x="23099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23101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23099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9"/>
            <p:cNvSpPr/>
            <p:nvPr/>
          </p:nvSpPr>
          <p:spPr>
            <a:xfrm>
              <a:off x="23101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9"/>
            <p:cNvSpPr/>
            <p:nvPr/>
          </p:nvSpPr>
          <p:spPr>
            <a:xfrm>
              <a:off x="23099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9"/>
            <p:cNvSpPr/>
            <p:nvPr/>
          </p:nvSpPr>
          <p:spPr>
            <a:xfrm>
              <a:off x="23101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9"/>
            <p:cNvSpPr/>
            <p:nvPr/>
          </p:nvSpPr>
          <p:spPr>
            <a:xfrm>
              <a:off x="23099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9"/>
            <p:cNvSpPr/>
            <p:nvPr/>
          </p:nvSpPr>
          <p:spPr>
            <a:xfrm>
              <a:off x="23101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23099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23101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23099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23101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23099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9"/>
            <p:cNvSpPr/>
            <p:nvPr/>
          </p:nvSpPr>
          <p:spPr>
            <a:xfrm>
              <a:off x="23101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9"/>
            <p:cNvSpPr/>
            <p:nvPr/>
          </p:nvSpPr>
          <p:spPr>
            <a:xfrm>
              <a:off x="23099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23101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23099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23101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9"/>
            <p:cNvSpPr/>
            <p:nvPr/>
          </p:nvSpPr>
          <p:spPr>
            <a:xfrm>
              <a:off x="23099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9"/>
            <p:cNvSpPr/>
            <p:nvPr/>
          </p:nvSpPr>
          <p:spPr>
            <a:xfrm>
              <a:off x="23101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69"/>
          <p:cNvGrpSpPr/>
          <p:nvPr/>
        </p:nvGrpSpPr>
        <p:grpSpPr>
          <a:xfrm>
            <a:off x="2614745" y="1750675"/>
            <a:ext cx="255900" cy="2997750"/>
            <a:chOff x="2614745" y="1750675"/>
            <a:chExt cx="255900" cy="2997750"/>
          </a:xfrm>
        </p:grpSpPr>
        <p:sp>
          <p:nvSpPr>
            <p:cNvPr id="805" name="Google Shape;805;p69"/>
            <p:cNvSpPr/>
            <p:nvPr/>
          </p:nvSpPr>
          <p:spPr>
            <a:xfrm>
              <a:off x="26147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26149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26147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26149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9"/>
            <p:cNvSpPr/>
            <p:nvPr/>
          </p:nvSpPr>
          <p:spPr>
            <a:xfrm>
              <a:off x="26147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9"/>
            <p:cNvSpPr/>
            <p:nvPr/>
          </p:nvSpPr>
          <p:spPr>
            <a:xfrm>
              <a:off x="26149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9"/>
            <p:cNvSpPr/>
            <p:nvPr/>
          </p:nvSpPr>
          <p:spPr>
            <a:xfrm>
              <a:off x="26147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9"/>
            <p:cNvSpPr/>
            <p:nvPr/>
          </p:nvSpPr>
          <p:spPr>
            <a:xfrm>
              <a:off x="26149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9"/>
            <p:cNvSpPr/>
            <p:nvPr/>
          </p:nvSpPr>
          <p:spPr>
            <a:xfrm>
              <a:off x="26147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9"/>
            <p:cNvSpPr/>
            <p:nvPr/>
          </p:nvSpPr>
          <p:spPr>
            <a:xfrm>
              <a:off x="26149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26147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26149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9"/>
            <p:cNvSpPr/>
            <p:nvPr/>
          </p:nvSpPr>
          <p:spPr>
            <a:xfrm>
              <a:off x="26147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9"/>
            <p:cNvSpPr/>
            <p:nvPr/>
          </p:nvSpPr>
          <p:spPr>
            <a:xfrm>
              <a:off x="26149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26147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26149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9"/>
            <p:cNvSpPr/>
            <p:nvPr/>
          </p:nvSpPr>
          <p:spPr>
            <a:xfrm>
              <a:off x="26147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9"/>
            <p:cNvSpPr/>
            <p:nvPr/>
          </p:nvSpPr>
          <p:spPr>
            <a:xfrm>
              <a:off x="26149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26147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26149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69"/>
          <p:cNvGrpSpPr/>
          <p:nvPr/>
        </p:nvGrpSpPr>
        <p:grpSpPr>
          <a:xfrm>
            <a:off x="2919545" y="1750675"/>
            <a:ext cx="255900" cy="2997750"/>
            <a:chOff x="2919545" y="1750675"/>
            <a:chExt cx="255900" cy="2997750"/>
          </a:xfrm>
        </p:grpSpPr>
        <p:sp>
          <p:nvSpPr>
            <p:cNvPr id="826" name="Google Shape;826;p69"/>
            <p:cNvSpPr/>
            <p:nvPr/>
          </p:nvSpPr>
          <p:spPr>
            <a:xfrm>
              <a:off x="29195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9"/>
            <p:cNvSpPr/>
            <p:nvPr/>
          </p:nvSpPr>
          <p:spPr>
            <a:xfrm>
              <a:off x="29197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9"/>
            <p:cNvSpPr/>
            <p:nvPr/>
          </p:nvSpPr>
          <p:spPr>
            <a:xfrm>
              <a:off x="29195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9"/>
            <p:cNvSpPr/>
            <p:nvPr/>
          </p:nvSpPr>
          <p:spPr>
            <a:xfrm>
              <a:off x="29197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9"/>
            <p:cNvSpPr/>
            <p:nvPr/>
          </p:nvSpPr>
          <p:spPr>
            <a:xfrm>
              <a:off x="29195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9"/>
            <p:cNvSpPr/>
            <p:nvPr/>
          </p:nvSpPr>
          <p:spPr>
            <a:xfrm>
              <a:off x="29197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9"/>
            <p:cNvSpPr/>
            <p:nvPr/>
          </p:nvSpPr>
          <p:spPr>
            <a:xfrm>
              <a:off x="29195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9"/>
            <p:cNvSpPr/>
            <p:nvPr/>
          </p:nvSpPr>
          <p:spPr>
            <a:xfrm>
              <a:off x="29197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9"/>
            <p:cNvSpPr/>
            <p:nvPr/>
          </p:nvSpPr>
          <p:spPr>
            <a:xfrm>
              <a:off x="29195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9"/>
            <p:cNvSpPr/>
            <p:nvPr/>
          </p:nvSpPr>
          <p:spPr>
            <a:xfrm>
              <a:off x="29197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9"/>
            <p:cNvSpPr/>
            <p:nvPr/>
          </p:nvSpPr>
          <p:spPr>
            <a:xfrm>
              <a:off x="29195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9"/>
            <p:cNvSpPr/>
            <p:nvPr/>
          </p:nvSpPr>
          <p:spPr>
            <a:xfrm>
              <a:off x="29197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9"/>
            <p:cNvSpPr/>
            <p:nvPr/>
          </p:nvSpPr>
          <p:spPr>
            <a:xfrm>
              <a:off x="29195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9"/>
            <p:cNvSpPr/>
            <p:nvPr/>
          </p:nvSpPr>
          <p:spPr>
            <a:xfrm>
              <a:off x="29197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9"/>
            <p:cNvSpPr/>
            <p:nvPr/>
          </p:nvSpPr>
          <p:spPr>
            <a:xfrm>
              <a:off x="29195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9"/>
            <p:cNvSpPr/>
            <p:nvPr/>
          </p:nvSpPr>
          <p:spPr>
            <a:xfrm>
              <a:off x="29197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9"/>
            <p:cNvSpPr/>
            <p:nvPr/>
          </p:nvSpPr>
          <p:spPr>
            <a:xfrm>
              <a:off x="29195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9"/>
            <p:cNvSpPr/>
            <p:nvPr/>
          </p:nvSpPr>
          <p:spPr>
            <a:xfrm>
              <a:off x="29197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9"/>
            <p:cNvSpPr/>
            <p:nvPr/>
          </p:nvSpPr>
          <p:spPr>
            <a:xfrm>
              <a:off x="29195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9"/>
            <p:cNvSpPr/>
            <p:nvPr/>
          </p:nvSpPr>
          <p:spPr>
            <a:xfrm>
              <a:off x="29197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69"/>
          <p:cNvGrpSpPr/>
          <p:nvPr/>
        </p:nvGrpSpPr>
        <p:grpSpPr>
          <a:xfrm>
            <a:off x="3224345" y="1750675"/>
            <a:ext cx="255900" cy="2997750"/>
            <a:chOff x="3224345" y="1750675"/>
            <a:chExt cx="255900" cy="2997750"/>
          </a:xfrm>
        </p:grpSpPr>
        <p:sp>
          <p:nvSpPr>
            <p:cNvPr id="847" name="Google Shape;847;p69"/>
            <p:cNvSpPr/>
            <p:nvPr/>
          </p:nvSpPr>
          <p:spPr>
            <a:xfrm>
              <a:off x="32243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9"/>
            <p:cNvSpPr/>
            <p:nvPr/>
          </p:nvSpPr>
          <p:spPr>
            <a:xfrm>
              <a:off x="32245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9"/>
            <p:cNvSpPr/>
            <p:nvPr/>
          </p:nvSpPr>
          <p:spPr>
            <a:xfrm>
              <a:off x="32243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9"/>
            <p:cNvSpPr/>
            <p:nvPr/>
          </p:nvSpPr>
          <p:spPr>
            <a:xfrm>
              <a:off x="32245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9"/>
            <p:cNvSpPr/>
            <p:nvPr/>
          </p:nvSpPr>
          <p:spPr>
            <a:xfrm>
              <a:off x="32243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9"/>
            <p:cNvSpPr/>
            <p:nvPr/>
          </p:nvSpPr>
          <p:spPr>
            <a:xfrm>
              <a:off x="32245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9"/>
            <p:cNvSpPr/>
            <p:nvPr/>
          </p:nvSpPr>
          <p:spPr>
            <a:xfrm>
              <a:off x="32243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9"/>
            <p:cNvSpPr/>
            <p:nvPr/>
          </p:nvSpPr>
          <p:spPr>
            <a:xfrm>
              <a:off x="32245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9"/>
            <p:cNvSpPr/>
            <p:nvPr/>
          </p:nvSpPr>
          <p:spPr>
            <a:xfrm>
              <a:off x="32243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9"/>
            <p:cNvSpPr/>
            <p:nvPr/>
          </p:nvSpPr>
          <p:spPr>
            <a:xfrm>
              <a:off x="32245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9"/>
            <p:cNvSpPr/>
            <p:nvPr/>
          </p:nvSpPr>
          <p:spPr>
            <a:xfrm>
              <a:off x="32243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9"/>
            <p:cNvSpPr/>
            <p:nvPr/>
          </p:nvSpPr>
          <p:spPr>
            <a:xfrm>
              <a:off x="32245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9"/>
            <p:cNvSpPr/>
            <p:nvPr/>
          </p:nvSpPr>
          <p:spPr>
            <a:xfrm>
              <a:off x="32243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9"/>
            <p:cNvSpPr/>
            <p:nvPr/>
          </p:nvSpPr>
          <p:spPr>
            <a:xfrm>
              <a:off x="32245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9"/>
            <p:cNvSpPr/>
            <p:nvPr/>
          </p:nvSpPr>
          <p:spPr>
            <a:xfrm>
              <a:off x="32243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9"/>
            <p:cNvSpPr/>
            <p:nvPr/>
          </p:nvSpPr>
          <p:spPr>
            <a:xfrm>
              <a:off x="32245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9"/>
            <p:cNvSpPr/>
            <p:nvPr/>
          </p:nvSpPr>
          <p:spPr>
            <a:xfrm>
              <a:off x="32243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9"/>
            <p:cNvSpPr/>
            <p:nvPr/>
          </p:nvSpPr>
          <p:spPr>
            <a:xfrm>
              <a:off x="32245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9"/>
            <p:cNvSpPr/>
            <p:nvPr/>
          </p:nvSpPr>
          <p:spPr>
            <a:xfrm>
              <a:off x="32243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32245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69"/>
          <p:cNvGrpSpPr/>
          <p:nvPr/>
        </p:nvGrpSpPr>
        <p:grpSpPr>
          <a:xfrm>
            <a:off x="3529145" y="1750675"/>
            <a:ext cx="255900" cy="2997750"/>
            <a:chOff x="3529145" y="1750675"/>
            <a:chExt cx="255900" cy="2997750"/>
          </a:xfrm>
        </p:grpSpPr>
        <p:sp>
          <p:nvSpPr>
            <p:cNvPr id="868" name="Google Shape;868;p69"/>
            <p:cNvSpPr/>
            <p:nvPr/>
          </p:nvSpPr>
          <p:spPr>
            <a:xfrm>
              <a:off x="35291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35293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35291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35293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35291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35293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35291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35293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35291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35293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9"/>
            <p:cNvSpPr/>
            <p:nvPr/>
          </p:nvSpPr>
          <p:spPr>
            <a:xfrm>
              <a:off x="35291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9"/>
            <p:cNvSpPr/>
            <p:nvPr/>
          </p:nvSpPr>
          <p:spPr>
            <a:xfrm>
              <a:off x="35293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9"/>
            <p:cNvSpPr/>
            <p:nvPr/>
          </p:nvSpPr>
          <p:spPr>
            <a:xfrm>
              <a:off x="35291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9"/>
            <p:cNvSpPr/>
            <p:nvPr/>
          </p:nvSpPr>
          <p:spPr>
            <a:xfrm>
              <a:off x="35293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9"/>
            <p:cNvSpPr/>
            <p:nvPr/>
          </p:nvSpPr>
          <p:spPr>
            <a:xfrm>
              <a:off x="35291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9"/>
            <p:cNvSpPr/>
            <p:nvPr/>
          </p:nvSpPr>
          <p:spPr>
            <a:xfrm>
              <a:off x="35293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9"/>
            <p:cNvSpPr/>
            <p:nvPr/>
          </p:nvSpPr>
          <p:spPr>
            <a:xfrm>
              <a:off x="35291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9"/>
            <p:cNvSpPr/>
            <p:nvPr/>
          </p:nvSpPr>
          <p:spPr>
            <a:xfrm>
              <a:off x="35293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9"/>
            <p:cNvSpPr/>
            <p:nvPr/>
          </p:nvSpPr>
          <p:spPr>
            <a:xfrm>
              <a:off x="35291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9"/>
            <p:cNvSpPr/>
            <p:nvPr/>
          </p:nvSpPr>
          <p:spPr>
            <a:xfrm>
              <a:off x="35293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9"/>
          <p:cNvGrpSpPr/>
          <p:nvPr/>
        </p:nvGrpSpPr>
        <p:grpSpPr>
          <a:xfrm>
            <a:off x="3833945" y="1750675"/>
            <a:ext cx="255900" cy="2997750"/>
            <a:chOff x="3833945" y="1750675"/>
            <a:chExt cx="255900" cy="2997750"/>
          </a:xfrm>
        </p:grpSpPr>
        <p:sp>
          <p:nvSpPr>
            <p:cNvPr id="889" name="Google Shape;889;p69"/>
            <p:cNvSpPr/>
            <p:nvPr/>
          </p:nvSpPr>
          <p:spPr>
            <a:xfrm>
              <a:off x="38339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38341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38339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38341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38339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38341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38339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38341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38339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38341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38339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9"/>
            <p:cNvSpPr/>
            <p:nvPr/>
          </p:nvSpPr>
          <p:spPr>
            <a:xfrm>
              <a:off x="38341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9"/>
            <p:cNvSpPr/>
            <p:nvPr/>
          </p:nvSpPr>
          <p:spPr>
            <a:xfrm>
              <a:off x="38339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38341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38339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38341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38339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38341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38339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38341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69"/>
          <p:cNvGrpSpPr/>
          <p:nvPr/>
        </p:nvGrpSpPr>
        <p:grpSpPr>
          <a:xfrm>
            <a:off x="4138745" y="1750675"/>
            <a:ext cx="255900" cy="2997750"/>
            <a:chOff x="4138745" y="1750675"/>
            <a:chExt cx="255900" cy="2997750"/>
          </a:xfrm>
        </p:grpSpPr>
        <p:sp>
          <p:nvSpPr>
            <p:cNvPr id="910" name="Google Shape;910;p69"/>
            <p:cNvSpPr/>
            <p:nvPr/>
          </p:nvSpPr>
          <p:spPr>
            <a:xfrm>
              <a:off x="41387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41389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41387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41389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41387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1389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41387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41389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41387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41389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41387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41389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41387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41389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9"/>
            <p:cNvSpPr/>
            <p:nvPr/>
          </p:nvSpPr>
          <p:spPr>
            <a:xfrm>
              <a:off x="41387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41389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41387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9"/>
            <p:cNvSpPr/>
            <p:nvPr/>
          </p:nvSpPr>
          <p:spPr>
            <a:xfrm>
              <a:off x="41389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9"/>
            <p:cNvSpPr/>
            <p:nvPr/>
          </p:nvSpPr>
          <p:spPr>
            <a:xfrm>
              <a:off x="41387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41389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69"/>
          <p:cNvGrpSpPr/>
          <p:nvPr/>
        </p:nvGrpSpPr>
        <p:grpSpPr>
          <a:xfrm>
            <a:off x="4443545" y="1750675"/>
            <a:ext cx="255900" cy="2997750"/>
            <a:chOff x="4443545" y="1750675"/>
            <a:chExt cx="255900" cy="2997750"/>
          </a:xfrm>
        </p:grpSpPr>
        <p:sp>
          <p:nvSpPr>
            <p:cNvPr id="931" name="Google Shape;931;p69"/>
            <p:cNvSpPr/>
            <p:nvPr/>
          </p:nvSpPr>
          <p:spPr>
            <a:xfrm>
              <a:off x="44435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9"/>
            <p:cNvSpPr/>
            <p:nvPr/>
          </p:nvSpPr>
          <p:spPr>
            <a:xfrm>
              <a:off x="44437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44435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9"/>
            <p:cNvSpPr/>
            <p:nvPr/>
          </p:nvSpPr>
          <p:spPr>
            <a:xfrm>
              <a:off x="44437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44435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9"/>
            <p:cNvSpPr/>
            <p:nvPr/>
          </p:nvSpPr>
          <p:spPr>
            <a:xfrm>
              <a:off x="44437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9"/>
            <p:cNvSpPr/>
            <p:nvPr/>
          </p:nvSpPr>
          <p:spPr>
            <a:xfrm>
              <a:off x="44435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9"/>
            <p:cNvSpPr/>
            <p:nvPr/>
          </p:nvSpPr>
          <p:spPr>
            <a:xfrm>
              <a:off x="44437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9"/>
            <p:cNvSpPr/>
            <p:nvPr/>
          </p:nvSpPr>
          <p:spPr>
            <a:xfrm>
              <a:off x="44435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9"/>
            <p:cNvSpPr/>
            <p:nvPr/>
          </p:nvSpPr>
          <p:spPr>
            <a:xfrm>
              <a:off x="44437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9"/>
            <p:cNvSpPr/>
            <p:nvPr/>
          </p:nvSpPr>
          <p:spPr>
            <a:xfrm>
              <a:off x="44435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9"/>
            <p:cNvSpPr/>
            <p:nvPr/>
          </p:nvSpPr>
          <p:spPr>
            <a:xfrm>
              <a:off x="44437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9"/>
            <p:cNvSpPr/>
            <p:nvPr/>
          </p:nvSpPr>
          <p:spPr>
            <a:xfrm>
              <a:off x="44435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9"/>
            <p:cNvSpPr/>
            <p:nvPr/>
          </p:nvSpPr>
          <p:spPr>
            <a:xfrm>
              <a:off x="44437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9"/>
            <p:cNvSpPr/>
            <p:nvPr/>
          </p:nvSpPr>
          <p:spPr>
            <a:xfrm>
              <a:off x="44435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9"/>
            <p:cNvSpPr/>
            <p:nvPr/>
          </p:nvSpPr>
          <p:spPr>
            <a:xfrm>
              <a:off x="44437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9"/>
            <p:cNvSpPr/>
            <p:nvPr/>
          </p:nvSpPr>
          <p:spPr>
            <a:xfrm>
              <a:off x="44435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9"/>
            <p:cNvSpPr/>
            <p:nvPr/>
          </p:nvSpPr>
          <p:spPr>
            <a:xfrm>
              <a:off x="44437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9"/>
            <p:cNvSpPr/>
            <p:nvPr/>
          </p:nvSpPr>
          <p:spPr>
            <a:xfrm>
              <a:off x="44435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9"/>
            <p:cNvSpPr/>
            <p:nvPr/>
          </p:nvSpPr>
          <p:spPr>
            <a:xfrm>
              <a:off x="44437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69"/>
          <p:cNvGrpSpPr/>
          <p:nvPr/>
        </p:nvGrpSpPr>
        <p:grpSpPr>
          <a:xfrm>
            <a:off x="4748345" y="1750675"/>
            <a:ext cx="255900" cy="2997750"/>
            <a:chOff x="4748345" y="1750675"/>
            <a:chExt cx="255900" cy="2997750"/>
          </a:xfrm>
        </p:grpSpPr>
        <p:sp>
          <p:nvSpPr>
            <p:cNvPr id="952" name="Google Shape;952;p69"/>
            <p:cNvSpPr/>
            <p:nvPr/>
          </p:nvSpPr>
          <p:spPr>
            <a:xfrm>
              <a:off x="47483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9"/>
            <p:cNvSpPr/>
            <p:nvPr/>
          </p:nvSpPr>
          <p:spPr>
            <a:xfrm>
              <a:off x="47485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9"/>
            <p:cNvSpPr/>
            <p:nvPr/>
          </p:nvSpPr>
          <p:spPr>
            <a:xfrm>
              <a:off x="47483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9"/>
            <p:cNvSpPr/>
            <p:nvPr/>
          </p:nvSpPr>
          <p:spPr>
            <a:xfrm>
              <a:off x="47485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9"/>
            <p:cNvSpPr/>
            <p:nvPr/>
          </p:nvSpPr>
          <p:spPr>
            <a:xfrm>
              <a:off x="47483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9"/>
            <p:cNvSpPr/>
            <p:nvPr/>
          </p:nvSpPr>
          <p:spPr>
            <a:xfrm>
              <a:off x="47485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47483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47485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47483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47485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47483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9"/>
            <p:cNvSpPr/>
            <p:nvPr/>
          </p:nvSpPr>
          <p:spPr>
            <a:xfrm>
              <a:off x="47485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9"/>
            <p:cNvSpPr/>
            <p:nvPr/>
          </p:nvSpPr>
          <p:spPr>
            <a:xfrm>
              <a:off x="47483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9"/>
            <p:cNvSpPr/>
            <p:nvPr/>
          </p:nvSpPr>
          <p:spPr>
            <a:xfrm>
              <a:off x="47485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9"/>
            <p:cNvSpPr/>
            <p:nvPr/>
          </p:nvSpPr>
          <p:spPr>
            <a:xfrm>
              <a:off x="47483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9"/>
            <p:cNvSpPr/>
            <p:nvPr/>
          </p:nvSpPr>
          <p:spPr>
            <a:xfrm>
              <a:off x="47485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9"/>
            <p:cNvSpPr/>
            <p:nvPr/>
          </p:nvSpPr>
          <p:spPr>
            <a:xfrm>
              <a:off x="47483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9"/>
            <p:cNvSpPr/>
            <p:nvPr/>
          </p:nvSpPr>
          <p:spPr>
            <a:xfrm>
              <a:off x="47485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9"/>
            <p:cNvSpPr/>
            <p:nvPr/>
          </p:nvSpPr>
          <p:spPr>
            <a:xfrm>
              <a:off x="47483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9"/>
            <p:cNvSpPr/>
            <p:nvPr/>
          </p:nvSpPr>
          <p:spPr>
            <a:xfrm>
              <a:off x="47485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69"/>
          <p:cNvGrpSpPr/>
          <p:nvPr/>
        </p:nvGrpSpPr>
        <p:grpSpPr>
          <a:xfrm>
            <a:off x="5053145" y="1750675"/>
            <a:ext cx="255900" cy="2997750"/>
            <a:chOff x="5053145" y="1750675"/>
            <a:chExt cx="255900" cy="2997750"/>
          </a:xfrm>
        </p:grpSpPr>
        <p:sp>
          <p:nvSpPr>
            <p:cNvPr id="973" name="Google Shape;973;p69"/>
            <p:cNvSpPr/>
            <p:nvPr/>
          </p:nvSpPr>
          <p:spPr>
            <a:xfrm>
              <a:off x="50531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9"/>
            <p:cNvSpPr/>
            <p:nvPr/>
          </p:nvSpPr>
          <p:spPr>
            <a:xfrm>
              <a:off x="50533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9"/>
            <p:cNvSpPr/>
            <p:nvPr/>
          </p:nvSpPr>
          <p:spPr>
            <a:xfrm>
              <a:off x="50531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9"/>
            <p:cNvSpPr/>
            <p:nvPr/>
          </p:nvSpPr>
          <p:spPr>
            <a:xfrm>
              <a:off x="50533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9"/>
            <p:cNvSpPr/>
            <p:nvPr/>
          </p:nvSpPr>
          <p:spPr>
            <a:xfrm>
              <a:off x="50531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9"/>
            <p:cNvSpPr/>
            <p:nvPr/>
          </p:nvSpPr>
          <p:spPr>
            <a:xfrm>
              <a:off x="50533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9"/>
            <p:cNvSpPr/>
            <p:nvPr/>
          </p:nvSpPr>
          <p:spPr>
            <a:xfrm>
              <a:off x="50531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9"/>
            <p:cNvSpPr/>
            <p:nvPr/>
          </p:nvSpPr>
          <p:spPr>
            <a:xfrm>
              <a:off x="50533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50531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9"/>
            <p:cNvSpPr/>
            <p:nvPr/>
          </p:nvSpPr>
          <p:spPr>
            <a:xfrm>
              <a:off x="50533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9"/>
            <p:cNvSpPr/>
            <p:nvPr/>
          </p:nvSpPr>
          <p:spPr>
            <a:xfrm>
              <a:off x="50531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9"/>
            <p:cNvSpPr/>
            <p:nvPr/>
          </p:nvSpPr>
          <p:spPr>
            <a:xfrm>
              <a:off x="50533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9"/>
            <p:cNvSpPr/>
            <p:nvPr/>
          </p:nvSpPr>
          <p:spPr>
            <a:xfrm>
              <a:off x="50531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9"/>
            <p:cNvSpPr/>
            <p:nvPr/>
          </p:nvSpPr>
          <p:spPr>
            <a:xfrm>
              <a:off x="50533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9"/>
            <p:cNvSpPr/>
            <p:nvPr/>
          </p:nvSpPr>
          <p:spPr>
            <a:xfrm>
              <a:off x="50531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9"/>
            <p:cNvSpPr/>
            <p:nvPr/>
          </p:nvSpPr>
          <p:spPr>
            <a:xfrm>
              <a:off x="50533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9"/>
            <p:cNvSpPr/>
            <p:nvPr/>
          </p:nvSpPr>
          <p:spPr>
            <a:xfrm>
              <a:off x="50531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9"/>
            <p:cNvSpPr/>
            <p:nvPr/>
          </p:nvSpPr>
          <p:spPr>
            <a:xfrm>
              <a:off x="50533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9"/>
            <p:cNvSpPr/>
            <p:nvPr/>
          </p:nvSpPr>
          <p:spPr>
            <a:xfrm>
              <a:off x="50531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9"/>
            <p:cNvSpPr/>
            <p:nvPr/>
          </p:nvSpPr>
          <p:spPr>
            <a:xfrm>
              <a:off x="50533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69"/>
          <p:cNvGrpSpPr/>
          <p:nvPr/>
        </p:nvGrpSpPr>
        <p:grpSpPr>
          <a:xfrm>
            <a:off x="5357945" y="1750675"/>
            <a:ext cx="255900" cy="2997750"/>
            <a:chOff x="5357945" y="1750675"/>
            <a:chExt cx="255900" cy="2997750"/>
          </a:xfrm>
        </p:grpSpPr>
        <p:sp>
          <p:nvSpPr>
            <p:cNvPr id="994" name="Google Shape;994;p69"/>
            <p:cNvSpPr/>
            <p:nvPr/>
          </p:nvSpPr>
          <p:spPr>
            <a:xfrm>
              <a:off x="53579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9"/>
            <p:cNvSpPr/>
            <p:nvPr/>
          </p:nvSpPr>
          <p:spPr>
            <a:xfrm>
              <a:off x="53581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9"/>
            <p:cNvSpPr/>
            <p:nvPr/>
          </p:nvSpPr>
          <p:spPr>
            <a:xfrm>
              <a:off x="53579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9"/>
            <p:cNvSpPr/>
            <p:nvPr/>
          </p:nvSpPr>
          <p:spPr>
            <a:xfrm>
              <a:off x="53581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53579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9"/>
            <p:cNvSpPr/>
            <p:nvPr/>
          </p:nvSpPr>
          <p:spPr>
            <a:xfrm>
              <a:off x="53581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9"/>
            <p:cNvSpPr/>
            <p:nvPr/>
          </p:nvSpPr>
          <p:spPr>
            <a:xfrm>
              <a:off x="53579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9"/>
            <p:cNvSpPr/>
            <p:nvPr/>
          </p:nvSpPr>
          <p:spPr>
            <a:xfrm>
              <a:off x="53581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53579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9"/>
            <p:cNvSpPr/>
            <p:nvPr/>
          </p:nvSpPr>
          <p:spPr>
            <a:xfrm>
              <a:off x="53581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9"/>
            <p:cNvSpPr/>
            <p:nvPr/>
          </p:nvSpPr>
          <p:spPr>
            <a:xfrm>
              <a:off x="53579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53581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53579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53581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9"/>
            <p:cNvSpPr/>
            <p:nvPr/>
          </p:nvSpPr>
          <p:spPr>
            <a:xfrm>
              <a:off x="53579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53581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53579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53581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53579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53581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69"/>
          <p:cNvGrpSpPr/>
          <p:nvPr/>
        </p:nvGrpSpPr>
        <p:grpSpPr>
          <a:xfrm>
            <a:off x="5662745" y="1750675"/>
            <a:ext cx="255900" cy="2997750"/>
            <a:chOff x="5662745" y="1750675"/>
            <a:chExt cx="255900" cy="2997750"/>
          </a:xfrm>
        </p:grpSpPr>
        <p:sp>
          <p:nvSpPr>
            <p:cNvPr id="1015" name="Google Shape;1015;p69"/>
            <p:cNvSpPr/>
            <p:nvPr/>
          </p:nvSpPr>
          <p:spPr>
            <a:xfrm>
              <a:off x="56627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56629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56627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56629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56627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56629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56627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56629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56627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56629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56627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56629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56627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9"/>
            <p:cNvSpPr/>
            <p:nvPr/>
          </p:nvSpPr>
          <p:spPr>
            <a:xfrm>
              <a:off x="56629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9"/>
            <p:cNvSpPr/>
            <p:nvPr/>
          </p:nvSpPr>
          <p:spPr>
            <a:xfrm>
              <a:off x="56627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9"/>
            <p:cNvSpPr/>
            <p:nvPr/>
          </p:nvSpPr>
          <p:spPr>
            <a:xfrm>
              <a:off x="56629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56627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56629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56627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9"/>
            <p:cNvSpPr/>
            <p:nvPr/>
          </p:nvSpPr>
          <p:spPr>
            <a:xfrm>
              <a:off x="56629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69"/>
          <p:cNvGrpSpPr/>
          <p:nvPr/>
        </p:nvGrpSpPr>
        <p:grpSpPr>
          <a:xfrm>
            <a:off x="5967545" y="1750675"/>
            <a:ext cx="255900" cy="2997750"/>
            <a:chOff x="5967545" y="1750675"/>
            <a:chExt cx="255900" cy="2997750"/>
          </a:xfrm>
        </p:grpSpPr>
        <p:sp>
          <p:nvSpPr>
            <p:cNvPr id="1036" name="Google Shape;1036;p69"/>
            <p:cNvSpPr/>
            <p:nvPr/>
          </p:nvSpPr>
          <p:spPr>
            <a:xfrm>
              <a:off x="59675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9"/>
            <p:cNvSpPr/>
            <p:nvPr/>
          </p:nvSpPr>
          <p:spPr>
            <a:xfrm>
              <a:off x="59677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9"/>
            <p:cNvSpPr/>
            <p:nvPr/>
          </p:nvSpPr>
          <p:spPr>
            <a:xfrm>
              <a:off x="59675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9"/>
            <p:cNvSpPr/>
            <p:nvPr/>
          </p:nvSpPr>
          <p:spPr>
            <a:xfrm>
              <a:off x="59677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9"/>
            <p:cNvSpPr/>
            <p:nvPr/>
          </p:nvSpPr>
          <p:spPr>
            <a:xfrm>
              <a:off x="59675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9"/>
            <p:cNvSpPr/>
            <p:nvPr/>
          </p:nvSpPr>
          <p:spPr>
            <a:xfrm>
              <a:off x="59677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9"/>
            <p:cNvSpPr/>
            <p:nvPr/>
          </p:nvSpPr>
          <p:spPr>
            <a:xfrm>
              <a:off x="59675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9"/>
            <p:cNvSpPr/>
            <p:nvPr/>
          </p:nvSpPr>
          <p:spPr>
            <a:xfrm>
              <a:off x="59677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9"/>
            <p:cNvSpPr/>
            <p:nvPr/>
          </p:nvSpPr>
          <p:spPr>
            <a:xfrm>
              <a:off x="59675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9"/>
            <p:cNvSpPr/>
            <p:nvPr/>
          </p:nvSpPr>
          <p:spPr>
            <a:xfrm>
              <a:off x="59677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9"/>
            <p:cNvSpPr/>
            <p:nvPr/>
          </p:nvSpPr>
          <p:spPr>
            <a:xfrm>
              <a:off x="59675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9"/>
            <p:cNvSpPr/>
            <p:nvPr/>
          </p:nvSpPr>
          <p:spPr>
            <a:xfrm>
              <a:off x="59677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59675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59677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9"/>
            <p:cNvSpPr/>
            <p:nvPr/>
          </p:nvSpPr>
          <p:spPr>
            <a:xfrm>
              <a:off x="59675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59677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59675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59677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59675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59677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69"/>
          <p:cNvGrpSpPr/>
          <p:nvPr/>
        </p:nvGrpSpPr>
        <p:grpSpPr>
          <a:xfrm>
            <a:off x="6272345" y="1750675"/>
            <a:ext cx="255900" cy="2997750"/>
            <a:chOff x="6272345" y="1750675"/>
            <a:chExt cx="255900" cy="2997750"/>
          </a:xfrm>
        </p:grpSpPr>
        <p:sp>
          <p:nvSpPr>
            <p:cNvPr id="1057" name="Google Shape;1057;p69"/>
            <p:cNvSpPr/>
            <p:nvPr/>
          </p:nvSpPr>
          <p:spPr>
            <a:xfrm>
              <a:off x="62723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62725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62723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9"/>
            <p:cNvSpPr/>
            <p:nvPr/>
          </p:nvSpPr>
          <p:spPr>
            <a:xfrm>
              <a:off x="62725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62723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62725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62723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62725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9"/>
            <p:cNvSpPr/>
            <p:nvPr/>
          </p:nvSpPr>
          <p:spPr>
            <a:xfrm>
              <a:off x="62723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62725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62723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62725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62723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62725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9"/>
            <p:cNvSpPr/>
            <p:nvPr/>
          </p:nvSpPr>
          <p:spPr>
            <a:xfrm>
              <a:off x="62723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9"/>
            <p:cNvSpPr/>
            <p:nvPr/>
          </p:nvSpPr>
          <p:spPr>
            <a:xfrm>
              <a:off x="62725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62723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62725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9"/>
            <p:cNvSpPr/>
            <p:nvPr/>
          </p:nvSpPr>
          <p:spPr>
            <a:xfrm>
              <a:off x="62723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9"/>
            <p:cNvSpPr/>
            <p:nvPr/>
          </p:nvSpPr>
          <p:spPr>
            <a:xfrm>
              <a:off x="62725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69"/>
          <p:cNvGrpSpPr/>
          <p:nvPr/>
        </p:nvGrpSpPr>
        <p:grpSpPr>
          <a:xfrm>
            <a:off x="6577145" y="1750675"/>
            <a:ext cx="255900" cy="2997750"/>
            <a:chOff x="6577145" y="1750675"/>
            <a:chExt cx="255900" cy="2997750"/>
          </a:xfrm>
        </p:grpSpPr>
        <p:sp>
          <p:nvSpPr>
            <p:cNvPr id="1078" name="Google Shape;1078;p69"/>
            <p:cNvSpPr/>
            <p:nvPr/>
          </p:nvSpPr>
          <p:spPr>
            <a:xfrm>
              <a:off x="65771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65773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9"/>
            <p:cNvSpPr/>
            <p:nvPr/>
          </p:nvSpPr>
          <p:spPr>
            <a:xfrm>
              <a:off x="65771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9"/>
            <p:cNvSpPr/>
            <p:nvPr/>
          </p:nvSpPr>
          <p:spPr>
            <a:xfrm>
              <a:off x="65773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9"/>
            <p:cNvSpPr/>
            <p:nvPr/>
          </p:nvSpPr>
          <p:spPr>
            <a:xfrm>
              <a:off x="65771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9"/>
            <p:cNvSpPr/>
            <p:nvPr/>
          </p:nvSpPr>
          <p:spPr>
            <a:xfrm>
              <a:off x="65773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9"/>
            <p:cNvSpPr/>
            <p:nvPr/>
          </p:nvSpPr>
          <p:spPr>
            <a:xfrm>
              <a:off x="65771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9"/>
            <p:cNvSpPr/>
            <p:nvPr/>
          </p:nvSpPr>
          <p:spPr>
            <a:xfrm>
              <a:off x="65773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9"/>
            <p:cNvSpPr/>
            <p:nvPr/>
          </p:nvSpPr>
          <p:spPr>
            <a:xfrm>
              <a:off x="65771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9"/>
            <p:cNvSpPr/>
            <p:nvPr/>
          </p:nvSpPr>
          <p:spPr>
            <a:xfrm>
              <a:off x="65773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9"/>
            <p:cNvSpPr/>
            <p:nvPr/>
          </p:nvSpPr>
          <p:spPr>
            <a:xfrm>
              <a:off x="65771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9"/>
            <p:cNvSpPr/>
            <p:nvPr/>
          </p:nvSpPr>
          <p:spPr>
            <a:xfrm>
              <a:off x="65773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9"/>
            <p:cNvSpPr/>
            <p:nvPr/>
          </p:nvSpPr>
          <p:spPr>
            <a:xfrm>
              <a:off x="65771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9"/>
            <p:cNvSpPr/>
            <p:nvPr/>
          </p:nvSpPr>
          <p:spPr>
            <a:xfrm>
              <a:off x="65773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9"/>
            <p:cNvSpPr/>
            <p:nvPr/>
          </p:nvSpPr>
          <p:spPr>
            <a:xfrm>
              <a:off x="65771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9"/>
            <p:cNvSpPr/>
            <p:nvPr/>
          </p:nvSpPr>
          <p:spPr>
            <a:xfrm>
              <a:off x="65773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9"/>
            <p:cNvSpPr/>
            <p:nvPr/>
          </p:nvSpPr>
          <p:spPr>
            <a:xfrm>
              <a:off x="65771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9"/>
            <p:cNvSpPr/>
            <p:nvPr/>
          </p:nvSpPr>
          <p:spPr>
            <a:xfrm>
              <a:off x="65773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9"/>
            <p:cNvSpPr/>
            <p:nvPr/>
          </p:nvSpPr>
          <p:spPr>
            <a:xfrm>
              <a:off x="65771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9"/>
            <p:cNvSpPr/>
            <p:nvPr/>
          </p:nvSpPr>
          <p:spPr>
            <a:xfrm>
              <a:off x="65773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9"/>
          <p:cNvGrpSpPr/>
          <p:nvPr/>
        </p:nvGrpSpPr>
        <p:grpSpPr>
          <a:xfrm>
            <a:off x="6881945" y="1750675"/>
            <a:ext cx="255900" cy="2997750"/>
            <a:chOff x="6881945" y="1750675"/>
            <a:chExt cx="255900" cy="2997750"/>
          </a:xfrm>
        </p:grpSpPr>
        <p:sp>
          <p:nvSpPr>
            <p:cNvPr id="1099" name="Google Shape;1099;p69"/>
            <p:cNvSpPr/>
            <p:nvPr/>
          </p:nvSpPr>
          <p:spPr>
            <a:xfrm>
              <a:off x="68819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9"/>
            <p:cNvSpPr/>
            <p:nvPr/>
          </p:nvSpPr>
          <p:spPr>
            <a:xfrm>
              <a:off x="68821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68819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9"/>
            <p:cNvSpPr/>
            <p:nvPr/>
          </p:nvSpPr>
          <p:spPr>
            <a:xfrm>
              <a:off x="68821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9"/>
            <p:cNvSpPr/>
            <p:nvPr/>
          </p:nvSpPr>
          <p:spPr>
            <a:xfrm>
              <a:off x="68819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68821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68819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9"/>
            <p:cNvSpPr/>
            <p:nvPr/>
          </p:nvSpPr>
          <p:spPr>
            <a:xfrm>
              <a:off x="68821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9"/>
            <p:cNvSpPr/>
            <p:nvPr/>
          </p:nvSpPr>
          <p:spPr>
            <a:xfrm>
              <a:off x="68819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9"/>
            <p:cNvSpPr/>
            <p:nvPr/>
          </p:nvSpPr>
          <p:spPr>
            <a:xfrm>
              <a:off x="68821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9"/>
            <p:cNvSpPr/>
            <p:nvPr/>
          </p:nvSpPr>
          <p:spPr>
            <a:xfrm>
              <a:off x="68819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68821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68819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68821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9"/>
            <p:cNvSpPr/>
            <p:nvPr/>
          </p:nvSpPr>
          <p:spPr>
            <a:xfrm>
              <a:off x="68819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9"/>
            <p:cNvSpPr/>
            <p:nvPr/>
          </p:nvSpPr>
          <p:spPr>
            <a:xfrm>
              <a:off x="68821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9"/>
            <p:cNvSpPr/>
            <p:nvPr/>
          </p:nvSpPr>
          <p:spPr>
            <a:xfrm>
              <a:off x="68819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9"/>
            <p:cNvSpPr/>
            <p:nvPr/>
          </p:nvSpPr>
          <p:spPr>
            <a:xfrm>
              <a:off x="68821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9"/>
            <p:cNvSpPr/>
            <p:nvPr/>
          </p:nvSpPr>
          <p:spPr>
            <a:xfrm>
              <a:off x="68819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9"/>
            <p:cNvSpPr/>
            <p:nvPr/>
          </p:nvSpPr>
          <p:spPr>
            <a:xfrm>
              <a:off x="68821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9"/>
          <p:cNvGrpSpPr/>
          <p:nvPr/>
        </p:nvGrpSpPr>
        <p:grpSpPr>
          <a:xfrm>
            <a:off x="7186745" y="1750675"/>
            <a:ext cx="255900" cy="2997750"/>
            <a:chOff x="7186745" y="1750675"/>
            <a:chExt cx="255900" cy="2997750"/>
          </a:xfrm>
        </p:grpSpPr>
        <p:sp>
          <p:nvSpPr>
            <p:cNvPr id="1120" name="Google Shape;1120;p69"/>
            <p:cNvSpPr/>
            <p:nvPr/>
          </p:nvSpPr>
          <p:spPr>
            <a:xfrm>
              <a:off x="71867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9"/>
            <p:cNvSpPr/>
            <p:nvPr/>
          </p:nvSpPr>
          <p:spPr>
            <a:xfrm>
              <a:off x="71869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9"/>
            <p:cNvSpPr/>
            <p:nvPr/>
          </p:nvSpPr>
          <p:spPr>
            <a:xfrm>
              <a:off x="71867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9"/>
            <p:cNvSpPr/>
            <p:nvPr/>
          </p:nvSpPr>
          <p:spPr>
            <a:xfrm>
              <a:off x="71869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9"/>
            <p:cNvSpPr/>
            <p:nvPr/>
          </p:nvSpPr>
          <p:spPr>
            <a:xfrm>
              <a:off x="71867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9"/>
            <p:cNvSpPr/>
            <p:nvPr/>
          </p:nvSpPr>
          <p:spPr>
            <a:xfrm>
              <a:off x="71869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9"/>
            <p:cNvSpPr/>
            <p:nvPr/>
          </p:nvSpPr>
          <p:spPr>
            <a:xfrm>
              <a:off x="71867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9"/>
            <p:cNvSpPr/>
            <p:nvPr/>
          </p:nvSpPr>
          <p:spPr>
            <a:xfrm>
              <a:off x="71869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9"/>
            <p:cNvSpPr/>
            <p:nvPr/>
          </p:nvSpPr>
          <p:spPr>
            <a:xfrm>
              <a:off x="71867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9"/>
            <p:cNvSpPr/>
            <p:nvPr/>
          </p:nvSpPr>
          <p:spPr>
            <a:xfrm>
              <a:off x="71869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9"/>
            <p:cNvSpPr/>
            <p:nvPr/>
          </p:nvSpPr>
          <p:spPr>
            <a:xfrm>
              <a:off x="71867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9"/>
            <p:cNvSpPr/>
            <p:nvPr/>
          </p:nvSpPr>
          <p:spPr>
            <a:xfrm>
              <a:off x="71869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9"/>
            <p:cNvSpPr/>
            <p:nvPr/>
          </p:nvSpPr>
          <p:spPr>
            <a:xfrm>
              <a:off x="71867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9"/>
            <p:cNvSpPr/>
            <p:nvPr/>
          </p:nvSpPr>
          <p:spPr>
            <a:xfrm>
              <a:off x="71869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9"/>
            <p:cNvSpPr/>
            <p:nvPr/>
          </p:nvSpPr>
          <p:spPr>
            <a:xfrm>
              <a:off x="71867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9"/>
            <p:cNvSpPr/>
            <p:nvPr/>
          </p:nvSpPr>
          <p:spPr>
            <a:xfrm>
              <a:off x="71869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9"/>
            <p:cNvSpPr/>
            <p:nvPr/>
          </p:nvSpPr>
          <p:spPr>
            <a:xfrm>
              <a:off x="71867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9"/>
            <p:cNvSpPr/>
            <p:nvPr/>
          </p:nvSpPr>
          <p:spPr>
            <a:xfrm>
              <a:off x="71869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9"/>
            <p:cNvSpPr/>
            <p:nvPr/>
          </p:nvSpPr>
          <p:spPr>
            <a:xfrm>
              <a:off x="71867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9"/>
            <p:cNvSpPr/>
            <p:nvPr/>
          </p:nvSpPr>
          <p:spPr>
            <a:xfrm>
              <a:off x="71869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9"/>
          <p:cNvGrpSpPr/>
          <p:nvPr/>
        </p:nvGrpSpPr>
        <p:grpSpPr>
          <a:xfrm>
            <a:off x="7491545" y="1750675"/>
            <a:ext cx="255900" cy="2997750"/>
            <a:chOff x="7491545" y="1750675"/>
            <a:chExt cx="255900" cy="2997750"/>
          </a:xfrm>
        </p:grpSpPr>
        <p:sp>
          <p:nvSpPr>
            <p:cNvPr id="1141" name="Google Shape;1141;p69"/>
            <p:cNvSpPr/>
            <p:nvPr/>
          </p:nvSpPr>
          <p:spPr>
            <a:xfrm>
              <a:off x="74915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9"/>
            <p:cNvSpPr/>
            <p:nvPr/>
          </p:nvSpPr>
          <p:spPr>
            <a:xfrm>
              <a:off x="74917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9"/>
            <p:cNvSpPr/>
            <p:nvPr/>
          </p:nvSpPr>
          <p:spPr>
            <a:xfrm>
              <a:off x="74915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9"/>
            <p:cNvSpPr/>
            <p:nvPr/>
          </p:nvSpPr>
          <p:spPr>
            <a:xfrm>
              <a:off x="74917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74915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9"/>
            <p:cNvSpPr/>
            <p:nvPr/>
          </p:nvSpPr>
          <p:spPr>
            <a:xfrm>
              <a:off x="74917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9"/>
            <p:cNvSpPr/>
            <p:nvPr/>
          </p:nvSpPr>
          <p:spPr>
            <a:xfrm>
              <a:off x="74915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9"/>
            <p:cNvSpPr/>
            <p:nvPr/>
          </p:nvSpPr>
          <p:spPr>
            <a:xfrm>
              <a:off x="74917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9"/>
            <p:cNvSpPr/>
            <p:nvPr/>
          </p:nvSpPr>
          <p:spPr>
            <a:xfrm>
              <a:off x="74915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9"/>
            <p:cNvSpPr/>
            <p:nvPr/>
          </p:nvSpPr>
          <p:spPr>
            <a:xfrm>
              <a:off x="74917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9"/>
            <p:cNvSpPr/>
            <p:nvPr/>
          </p:nvSpPr>
          <p:spPr>
            <a:xfrm>
              <a:off x="74915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9"/>
            <p:cNvSpPr/>
            <p:nvPr/>
          </p:nvSpPr>
          <p:spPr>
            <a:xfrm>
              <a:off x="74917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9"/>
            <p:cNvSpPr/>
            <p:nvPr/>
          </p:nvSpPr>
          <p:spPr>
            <a:xfrm>
              <a:off x="74915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74917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74915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74917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9"/>
            <p:cNvSpPr/>
            <p:nvPr/>
          </p:nvSpPr>
          <p:spPr>
            <a:xfrm>
              <a:off x="74915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9"/>
            <p:cNvSpPr/>
            <p:nvPr/>
          </p:nvSpPr>
          <p:spPr>
            <a:xfrm>
              <a:off x="74917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9"/>
            <p:cNvSpPr/>
            <p:nvPr/>
          </p:nvSpPr>
          <p:spPr>
            <a:xfrm>
              <a:off x="74915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9"/>
            <p:cNvSpPr/>
            <p:nvPr/>
          </p:nvSpPr>
          <p:spPr>
            <a:xfrm>
              <a:off x="74917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69"/>
          <p:cNvGrpSpPr/>
          <p:nvPr/>
        </p:nvGrpSpPr>
        <p:grpSpPr>
          <a:xfrm>
            <a:off x="7796345" y="1750675"/>
            <a:ext cx="255900" cy="2997750"/>
            <a:chOff x="7796345" y="1750675"/>
            <a:chExt cx="255900" cy="2997750"/>
          </a:xfrm>
        </p:grpSpPr>
        <p:sp>
          <p:nvSpPr>
            <p:cNvPr id="1162" name="Google Shape;1162;p69"/>
            <p:cNvSpPr/>
            <p:nvPr/>
          </p:nvSpPr>
          <p:spPr>
            <a:xfrm>
              <a:off x="77963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9"/>
            <p:cNvSpPr/>
            <p:nvPr/>
          </p:nvSpPr>
          <p:spPr>
            <a:xfrm>
              <a:off x="77965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9"/>
            <p:cNvSpPr/>
            <p:nvPr/>
          </p:nvSpPr>
          <p:spPr>
            <a:xfrm>
              <a:off x="77963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9"/>
            <p:cNvSpPr/>
            <p:nvPr/>
          </p:nvSpPr>
          <p:spPr>
            <a:xfrm>
              <a:off x="77965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9"/>
            <p:cNvSpPr/>
            <p:nvPr/>
          </p:nvSpPr>
          <p:spPr>
            <a:xfrm>
              <a:off x="77963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9"/>
            <p:cNvSpPr/>
            <p:nvPr/>
          </p:nvSpPr>
          <p:spPr>
            <a:xfrm>
              <a:off x="77965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9"/>
            <p:cNvSpPr/>
            <p:nvPr/>
          </p:nvSpPr>
          <p:spPr>
            <a:xfrm>
              <a:off x="77963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9"/>
            <p:cNvSpPr/>
            <p:nvPr/>
          </p:nvSpPr>
          <p:spPr>
            <a:xfrm>
              <a:off x="77965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9"/>
            <p:cNvSpPr/>
            <p:nvPr/>
          </p:nvSpPr>
          <p:spPr>
            <a:xfrm>
              <a:off x="77963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9"/>
            <p:cNvSpPr/>
            <p:nvPr/>
          </p:nvSpPr>
          <p:spPr>
            <a:xfrm>
              <a:off x="77965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9"/>
            <p:cNvSpPr/>
            <p:nvPr/>
          </p:nvSpPr>
          <p:spPr>
            <a:xfrm>
              <a:off x="77963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9"/>
            <p:cNvSpPr/>
            <p:nvPr/>
          </p:nvSpPr>
          <p:spPr>
            <a:xfrm>
              <a:off x="77965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9"/>
            <p:cNvSpPr/>
            <p:nvPr/>
          </p:nvSpPr>
          <p:spPr>
            <a:xfrm>
              <a:off x="77963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9"/>
            <p:cNvSpPr/>
            <p:nvPr/>
          </p:nvSpPr>
          <p:spPr>
            <a:xfrm>
              <a:off x="77965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9"/>
            <p:cNvSpPr/>
            <p:nvPr/>
          </p:nvSpPr>
          <p:spPr>
            <a:xfrm>
              <a:off x="77963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9"/>
            <p:cNvSpPr/>
            <p:nvPr/>
          </p:nvSpPr>
          <p:spPr>
            <a:xfrm>
              <a:off x="77965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9"/>
            <p:cNvSpPr/>
            <p:nvPr/>
          </p:nvSpPr>
          <p:spPr>
            <a:xfrm>
              <a:off x="77963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9"/>
            <p:cNvSpPr/>
            <p:nvPr/>
          </p:nvSpPr>
          <p:spPr>
            <a:xfrm>
              <a:off x="77965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9"/>
            <p:cNvSpPr/>
            <p:nvPr/>
          </p:nvSpPr>
          <p:spPr>
            <a:xfrm>
              <a:off x="77963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9"/>
            <p:cNvSpPr/>
            <p:nvPr/>
          </p:nvSpPr>
          <p:spPr>
            <a:xfrm>
              <a:off x="77965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69"/>
          <p:cNvGrpSpPr/>
          <p:nvPr/>
        </p:nvGrpSpPr>
        <p:grpSpPr>
          <a:xfrm>
            <a:off x="8101145" y="1750675"/>
            <a:ext cx="255900" cy="2997750"/>
            <a:chOff x="8101145" y="1750675"/>
            <a:chExt cx="255900" cy="2997750"/>
          </a:xfrm>
        </p:grpSpPr>
        <p:sp>
          <p:nvSpPr>
            <p:cNvPr id="1183" name="Google Shape;1183;p69"/>
            <p:cNvSpPr/>
            <p:nvPr/>
          </p:nvSpPr>
          <p:spPr>
            <a:xfrm>
              <a:off x="81011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9"/>
            <p:cNvSpPr/>
            <p:nvPr/>
          </p:nvSpPr>
          <p:spPr>
            <a:xfrm>
              <a:off x="81013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9"/>
            <p:cNvSpPr/>
            <p:nvPr/>
          </p:nvSpPr>
          <p:spPr>
            <a:xfrm>
              <a:off x="81011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9"/>
            <p:cNvSpPr/>
            <p:nvPr/>
          </p:nvSpPr>
          <p:spPr>
            <a:xfrm>
              <a:off x="81013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9"/>
            <p:cNvSpPr/>
            <p:nvPr/>
          </p:nvSpPr>
          <p:spPr>
            <a:xfrm>
              <a:off x="81011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9"/>
            <p:cNvSpPr/>
            <p:nvPr/>
          </p:nvSpPr>
          <p:spPr>
            <a:xfrm>
              <a:off x="81013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9"/>
            <p:cNvSpPr/>
            <p:nvPr/>
          </p:nvSpPr>
          <p:spPr>
            <a:xfrm>
              <a:off x="81011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9"/>
            <p:cNvSpPr/>
            <p:nvPr/>
          </p:nvSpPr>
          <p:spPr>
            <a:xfrm>
              <a:off x="81013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9"/>
            <p:cNvSpPr/>
            <p:nvPr/>
          </p:nvSpPr>
          <p:spPr>
            <a:xfrm>
              <a:off x="81011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9"/>
            <p:cNvSpPr/>
            <p:nvPr/>
          </p:nvSpPr>
          <p:spPr>
            <a:xfrm>
              <a:off x="81013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9"/>
            <p:cNvSpPr/>
            <p:nvPr/>
          </p:nvSpPr>
          <p:spPr>
            <a:xfrm>
              <a:off x="81011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9"/>
            <p:cNvSpPr/>
            <p:nvPr/>
          </p:nvSpPr>
          <p:spPr>
            <a:xfrm>
              <a:off x="81013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9"/>
            <p:cNvSpPr/>
            <p:nvPr/>
          </p:nvSpPr>
          <p:spPr>
            <a:xfrm>
              <a:off x="81011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9"/>
            <p:cNvSpPr/>
            <p:nvPr/>
          </p:nvSpPr>
          <p:spPr>
            <a:xfrm>
              <a:off x="81013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9"/>
            <p:cNvSpPr/>
            <p:nvPr/>
          </p:nvSpPr>
          <p:spPr>
            <a:xfrm>
              <a:off x="81011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9"/>
            <p:cNvSpPr/>
            <p:nvPr/>
          </p:nvSpPr>
          <p:spPr>
            <a:xfrm>
              <a:off x="81013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9"/>
            <p:cNvSpPr/>
            <p:nvPr/>
          </p:nvSpPr>
          <p:spPr>
            <a:xfrm>
              <a:off x="81011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9"/>
            <p:cNvSpPr/>
            <p:nvPr/>
          </p:nvSpPr>
          <p:spPr>
            <a:xfrm>
              <a:off x="81013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9"/>
            <p:cNvSpPr/>
            <p:nvPr/>
          </p:nvSpPr>
          <p:spPr>
            <a:xfrm>
              <a:off x="81011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9"/>
            <p:cNvSpPr/>
            <p:nvPr/>
          </p:nvSpPr>
          <p:spPr>
            <a:xfrm>
              <a:off x="81013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69"/>
          <p:cNvGrpSpPr/>
          <p:nvPr/>
        </p:nvGrpSpPr>
        <p:grpSpPr>
          <a:xfrm>
            <a:off x="8405945" y="1750675"/>
            <a:ext cx="255900" cy="2997750"/>
            <a:chOff x="8405945" y="1750675"/>
            <a:chExt cx="255900" cy="2997750"/>
          </a:xfrm>
        </p:grpSpPr>
        <p:sp>
          <p:nvSpPr>
            <p:cNvPr id="1204" name="Google Shape;1204;p69"/>
            <p:cNvSpPr/>
            <p:nvPr/>
          </p:nvSpPr>
          <p:spPr>
            <a:xfrm>
              <a:off x="8405945" y="1750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9"/>
            <p:cNvSpPr/>
            <p:nvPr/>
          </p:nvSpPr>
          <p:spPr>
            <a:xfrm>
              <a:off x="8406125" y="1752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9"/>
            <p:cNvSpPr/>
            <p:nvPr/>
          </p:nvSpPr>
          <p:spPr>
            <a:xfrm>
              <a:off x="8405945" y="2055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9"/>
            <p:cNvSpPr/>
            <p:nvPr/>
          </p:nvSpPr>
          <p:spPr>
            <a:xfrm>
              <a:off x="8406125" y="2056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9"/>
            <p:cNvSpPr/>
            <p:nvPr/>
          </p:nvSpPr>
          <p:spPr>
            <a:xfrm>
              <a:off x="8405945" y="2360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8406125" y="2361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9"/>
            <p:cNvSpPr/>
            <p:nvPr/>
          </p:nvSpPr>
          <p:spPr>
            <a:xfrm>
              <a:off x="8405945" y="2665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9"/>
            <p:cNvSpPr/>
            <p:nvPr/>
          </p:nvSpPr>
          <p:spPr>
            <a:xfrm>
              <a:off x="8406125" y="2666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9"/>
            <p:cNvSpPr/>
            <p:nvPr/>
          </p:nvSpPr>
          <p:spPr>
            <a:xfrm>
              <a:off x="8405945" y="2969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9"/>
            <p:cNvSpPr/>
            <p:nvPr/>
          </p:nvSpPr>
          <p:spPr>
            <a:xfrm>
              <a:off x="8406125" y="2971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8405945" y="32746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8406125" y="32760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8405945" y="35794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8406125" y="35808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8405945" y="38842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8406125" y="38856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9"/>
            <p:cNvSpPr/>
            <p:nvPr/>
          </p:nvSpPr>
          <p:spPr>
            <a:xfrm>
              <a:off x="8405945" y="41890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9"/>
            <p:cNvSpPr/>
            <p:nvPr/>
          </p:nvSpPr>
          <p:spPr>
            <a:xfrm>
              <a:off x="8406125" y="41904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9"/>
            <p:cNvSpPr/>
            <p:nvPr/>
          </p:nvSpPr>
          <p:spPr>
            <a:xfrm>
              <a:off x="8405945" y="4493875"/>
              <a:ext cx="255900" cy="253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9"/>
            <p:cNvSpPr/>
            <p:nvPr/>
          </p:nvSpPr>
          <p:spPr>
            <a:xfrm>
              <a:off x="8406125" y="4495225"/>
              <a:ext cx="91500" cy="253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69"/>
          <p:cNvSpPr/>
          <p:nvPr/>
        </p:nvSpPr>
        <p:spPr>
          <a:xfrm>
            <a:off x="2005145" y="1217275"/>
            <a:ext cx="255900" cy="25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0"/>
          <p:cNvSpPr/>
          <p:nvPr/>
        </p:nvSpPr>
        <p:spPr>
          <a:xfrm>
            <a:off x="2235700" y="1597225"/>
            <a:ext cx="1535100" cy="8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Validator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70"/>
          <p:cNvSpPr/>
          <p:nvPr/>
        </p:nvSpPr>
        <p:spPr>
          <a:xfrm>
            <a:off x="457200" y="1597225"/>
            <a:ext cx="1535100" cy="160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Sequencer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70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796B"/>
                </a:solidFill>
              </a:rPr>
              <a:t>Execution vs Verification</a:t>
            </a:r>
            <a:endParaRPr>
              <a:solidFill>
                <a:srgbClr val="EC796B"/>
              </a:solidFill>
            </a:endParaRPr>
          </a:p>
        </p:txBody>
      </p:sp>
      <p:sp>
        <p:nvSpPr>
          <p:cNvPr id="1233" name="Google Shape;1233;p70"/>
          <p:cNvSpPr/>
          <p:nvPr/>
        </p:nvSpPr>
        <p:spPr>
          <a:xfrm>
            <a:off x="2417350" y="1947188"/>
            <a:ext cx="1171800" cy="305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verification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4" name="Google Shape;1234;p70"/>
          <p:cNvSpPr/>
          <p:nvPr/>
        </p:nvSpPr>
        <p:spPr>
          <a:xfrm>
            <a:off x="672675" y="1954300"/>
            <a:ext cx="1101000" cy="108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tx computation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5" name="Google Shape;1235;p70"/>
          <p:cNvSpPr/>
          <p:nvPr/>
        </p:nvSpPr>
        <p:spPr>
          <a:xfrm>
            <a:off x="2235700" y="2619825"/>
            <a:ext cx="1535100" cy="8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Validator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6" name="Google Shape;1236;p70"/>
          <p:cNvSpPr/>
          <p:nvPr/>
        </p:nvSpPr>
        <p:spPr>
          <a:xfrm>
            <a:off x="2417350" y="2969788"/>
            <a:ext cx="1171800" cy="305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verification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7" name="Google Shape;1237;p70"/>
          <p:cNvSpPr/>
          <p:nvPr/>
        </p:nvSpPr>
        <p:spPr>
          <a:xfrm>
            <a:off x="2235700" y="3677825"/>
            <a:ext cx="1535100" cy="8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Validator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8" name="Google Shape;1238;p70"/>
          <p:cNvSpPr/>
          <p:nvPr/>
        </p:nvSpPr>
        <p:spPr>
          <a:xfrm>
            <a:off x="2417350" y="4027788"/>
            <a:ext cx="1171800" cy="305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verification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9" name="Google Shape;1239;p70"/>
          <p:cNvSpPr txBox="1"/>
          <p:nvPr/>
        </p:nvSpPr>
        <p:spPr>
          <a:xfrm>
            <a:off x="1068325" y="1153225"/>
            <a:ext cx="42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1" sz="1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0" name="Google Shape;1240;p70"/>
          <p:cNvSpPr txBox="1"/>
          <p:nvPr/>
        </p:nvSpPr>
        <p:spPr>
          <a:xfrm>
            <a:off x="2524000" y="1153225"/>
            <a:ext cx="95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log</a:t>
            </a:r>
            <a:r>
              <a:rPr b="1" baseline="30000" lang="en" sz="1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b="1" lang="en" sz="1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(n)</a:t>
            </a:r>
            <a:endParaRPr b="1" sz="16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1" name="Google Shape;1241;p7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2" name="Google Shape;1242;p70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0"/>
          <p:cNvGrpSpPr/>
          <p:nvPr/>
        </p:nvGrpSpPr>
        <p:grpSpPr>
          <a:xfrm>
            <a:off x="3953490" y="1597225"/>
            <a:ext cx="4828711" cy="3032100"/>
            <a:chOff x="3953490" y="1597225"/>
            <a:chExt cx="4828711" cy="3032100"/>
          </a:xfrm>
        </p:grpSpPr>
        <p:pic>
          <p:nvPicPr>
            <p:cNvPr id="1244" name="Google Shape;1244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0475" y="1597225"/>
              <a:ext cx="4731725" cy="2633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45" name="Google Shape;1245;p70"/>
            <p:cNvSpPr txBox="1"/>
            <p:nvPr/>
          </p:nvSpPr>
          <p:spPr>
            <a:xfrm>
              <a:off x="3953490" y="4229125"/>
              <a:ext cx="476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5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* Improved with proof recursion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1"/>
          <p:cNvSpPr txBox="1"/>
          <p:nvPr/>
        </p:nvSpPr>
        <p:spPr>
          <a:xfrm>
            <a:off x="533721" y="1245725"/>
            <a:ext cx="27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Validity Proof</a:t>
            </a:r>
            <a:endParaRPr b="1" sz="30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1" name="Google Shape;1251;p71"/>
          <p:cNvSpPr txBox="1"/>
          <p:nvPr/>
        </p:nvSpPr>
        <p:spPr>
          <a:xfrm>
            <a:off x="1341846" y="3226925"/>
            <a:ext cx="195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Zip</a:t>
            </a:r>
            <a:endParaRPr b="1" sz="30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2" name="Google Shape;1252;p71"/>
          <p:cNvSpPr txBox="1"/>
          <p:nvPr/>
        </p:nvSpPr>
        <p:spPr>
          <a:xfrm>
            <a:off x="5890146" y="1245725"/>
            <a:ext cx="26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Computation</a:t>
            </a:r>
            <a:endParaRPr b="1" sz="30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3" name="Google Shape;1253;p71"/>
          <p:cNvSpPr txBox="1"/>
          <p:nvPr/>
        </p:nvSpPr>
        <p:spPr>
          <a:xfrm>
            <a:off x="5890071" y="3226925"/>
            <a:ext cx="246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File Size</a:t>
            </a:r>
            <a:endParaRPr b="1" sz="30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4" name="Google Shape;1254;p71"/>
          <p:cNvSpPr/>
          <p:nvPr/>
        </p:nvSpPr>
        <p:spPr>
          <a:xfrm>
            <a:off x="3746871" y="1358175"/>
            <a:ext cx="1731000" cy="436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5" name="Google Shape;1255;p71"/>
          <p:cNvSpPr/>
          <p:nvPr/>
        </p:nvSpPr>
        <p:spPr>
          <a:xfrm>
            <a:off x="3746771" y="3338150"/>
            <a:ext cx="1731000" cy="436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6" name="Google Shape;1256;p71"/>
          <p:cNvSpPr txBox="1"/>
          <p:nvPr/>
        </p:nvSpPr>
        <p:spPr>
          <a:xfrm>
            <a:off x="3336240" y="2320125"/>
            <a:ext cx="256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Compression</a:t>
            </a:r>
            <a:endParaRPr b="1"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72"/>
          <p:cNvPicPr preferRelativeResize="0"/>
          <p:nvPr/>
        </p:nvPicPr>
        <p:blipFill rotWithShape="1">
          <a:blip r:embed="rId3">
            <a:alphaModFix amt="80000"/>
          </a:blip>
          <a:srcRect b="0" l="2670" r="8888" t="0"/>
          <a:stretch/>
        </p:blipFill>
        <p:spPr>
          <a:xfrm>
            <a:off x="4594675" y="0"/>
            <a:ext cx="4549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72"/>
          <p:cNvSpPr txBox="1"/>
          <p:nvPr>
            <p:ph type="title"/>
          </p:nvPr>
        </p:nvSpPr>
        <p:spPr>
          <a:xfrm>
            <a:off x="381000" y="304700"/>
            <a:ext cx="377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Validity Proofs</a:t>
            </a:r>
            <a:endParaRPr/>
          </a:p>
        </p:txBody>
      </p:sp>
      <p:sp>
        <p:nvSpPr>
          <p:cNvPr id="1263" name="Google Shape;1263;p72"/>
          <p:cNvSpPr txBox="1"/>
          <p:nvPr>
            <p:ph idx="1" type="body"/>
          </p:nvPr>
        </p:nvSpPr>
        <p:spPr>
          <a:xfrm>
            <a:off x="381000" y="885825"/>
            <a:ext cx="4019700" cy="41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 use case of Zero Knowledge Proofs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Used for compression, not privacy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If </a:t>
            </a:r>
            <a:r>
              <a:rPr b="1" lang="en" sz="1600">
                <a:solidFill>
                  <a:schemeClr val="dk2"/>
                </a:solidFill>
              </a:rPr>
              <a:t>output</a:t>
            </a:r>
            <a:r>
              <a:rPr lang="en" sz="1600">
                <a:solidFill>
                  <a:schemeClr val="dk2"/>
                </a:solidFill>
              </a:rPr>
              <a:t> is result of </a:t>
            </a:r>
            <a:r>
              <a:rPr b="1" lang="en" sz="1600">
                <a:solidFill>
                  <a:schemeClr val="dk2"/>
                </a:solidFill>
              </a:rPr>
              <a:t>program</a:t>
            </a:r>
            <a:r>
              <a:rPr lang="en" sz="1600">
                <a:solidFill>
                  <a:schemeClr val="dk2"/>
                </a:solidFill>
              </a:rPr>
              <a:t> + </a:t>
            </a:r>
            <a:r>
              <a:rPr b="1" lang="en" sz="1600">
                <a:solidFill>
                  <a:schemeClr val="dk2"/>
                </a:solidFill>
              </a:rPr>
              <a:t>inputs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Output can be verified without inputs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Validity proof =&gt; Validity rollup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Based on STARKs, not SNARKs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Efficient proving and verification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3"/>
          <p:cNvSpPr txBox="1"/>
          <p:nvPr>
            <p:ph type="title"/>
          </p:nvPr>
        </p:nvSpPr>
        <p:spPr>
          <a:xfrm>
            <a:off x="457200" y="1523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796B"/>
                </a:solidFill>
              </a:rPr>
              <a:t>STARK vs SNARK</a:t>
            </a:r>
            <a:endParaRPr>
              <a:solidFill>
                <a:srgbClr val="EC796B"/>
              </a:solidFill>
            </a:endParaRPr>
          </a:p>
        </p:txBody>
      </p:sp>
      <p:sp>
        <p:nvSpPr>
          <p:cNvPr id="1270" name="Google Shape;1270;p73"/>
          <p:cNvSpPr txBox="1"/>
          <p:nvPr/>
        </p:nvSpPr>
        <p:spPr>
          <a:xfrm>
            <a:off x="5909725" y="1113375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SNARK</a:t>
            </a:r>
            <a:endParaRPr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73"/>
          <p:cNvSpPr txBox="1"/>
          <p:nvPr/>
        </p:nvSpPr>
        <p:spPr>
          <a:xfrm>
            <a:off x="4141600" y="1113375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STARK</a:t>
            </a:r>
            <a:endParaRPr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2" name="Google Shape;1272;p73"/>
          <p:cNvSpPr txBox="1"/>
          <p:nvPr/>
        </p:nvSpPr>
        <p:spPr>
          <a:xfrm>
            <a:off x="1230475" y="2263407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Proof Size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3" name="Google Shape;1273;p73"/>
          <p:cNvSpPr txBox="1"/>
          <p:nvPr/>
        </p:nvSpPr>
        <p:spPr>
          <a:xfrm>
            <a:off x="5921050" y="2263419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288 bytes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4" name="Google Shape;1274;p73"/>
          <p:cNvSpPr txBox="1"/>
          <p:nvPr/>
        </p:nvSpPr>
        <p:spPr>
          <a:xfrm>
            <a:off x="4152885" y="2263419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~400 KB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5" name="Google Shape;1275;p73"/>
          <p:cNvSpPr txBox="1"/>
          <p:nvPr/>
        </p:nvSpPr>
        <p:spPr>
          <a:xfrm>
            <a:off x="1230475" y="1572566"/>
            <a:ext cx="19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Verification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76" name="Google Shape;1276;p73"/>
          <p:cNvCxnSpPr/>
          <p:nvPr/>
        </p:nvCxnSpPr>
        <p:spPr>
          <a:xfrm>
            <a:off x="1613550" y="2096950"/>
            <a:ext cx="56361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7" name="Google Shape;1277;p73"/>
          <p:cNvSpPr txBox="1"/>
          <p:nvPr/>
        </p:nvSpPr>
        <p:spPr>
          <a:xfrm>
            <a:off x="5921050" y="1572566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constant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8" name="Google Shape;1278;p73"/>
          <p:cNvSpPr txBox="1"/>
          <p:nvPr/>
        </p:nvSpPr>
        <p:spPr>
          <a:xfrm>
            <a:off x="4152885" y="1572566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log</a:t>
            </a:r>
            <a:r>
              <a:rPr baseline="30000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(n)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79" name="Google Shape;1279;p73"/>
          <p:cNvGrpSpPr/>
          <p:nvPr/>
        </p:nvGrpSpPr>
        <p:grpSpPr>
          <a:xfrm>
            <a:off x="1230475" y="2782750"/>
            <a:ext cx="6019175" cy="609600"/>
            <a:chOff x="1230475" y="3163750"/>
            <a:chExt cx="6019175" cy="609600"/>
          </a:xfrm>
        </p:grpSpPr>
        <p:sp>
          <p:nvSpPr>
            <p:cNvPr id="1280" name="Google Shape;1280;p73"/>
            <p:cNvSpPr txBox="1"/>
            <p:nvPr/>
          </p:nvSpPr>
          <p:spPr>
            <a:xfrm>
              <a:off x="1230475" y="3263513"/>
              <a:ext cx="19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Proving Time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1" name="Google Shape;1281;p73"/>
            <p:cNvCxnSpPr/>
            <p:nvPr/>
          </p:nvCxnSpPr>
          <p:spPr>
            <a:xfrm>
              <a:off x="1613550" y="3163750"/>
              <a:ext cx="56361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2" name="Google Shape;1282;p73"/>
            <p:cNvSpPr txBox="1"/>
            <p:nvPr/>
          </p:nvSpPr>
          <p:spPr>
            <a:xfrm>
              <a:off x="5921050" y="3268450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10x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3" name="Google Shape;1283;p73"/>
            <p:cNvSpPr txBox="1"/>
            <p:nvPr/>
          </p:nvSpPr>
          <p:spPr>
            <a:xfrm>
              <a:off x="4152885" y="3268450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1x</a:t>
              </a:r>
              <a:endPara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84" name="Google Shape;1284;p73"/>
            <p:cNvCxnSpPr/>
            <p:nvPr/>
          </p:nvCxnSpPr>
          <p:spPr>
            <a:xfrm>
              <a:off x="1613550" y="3773350"/>
              <a:ext cx="56361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5" name="Google Shape;1285;p73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73"/>
          <p:cNvGrpSpPr/>
          <p:nvPr/>
        </p:nvGrpSpPr>
        <p:grpSpPr>
          <a:xfrm>
            <a:off x="1230475" y="3520186"/>
            <a:ext cx="6019175" cy="1009950"/>
            <a:chOff x="1230475" y="3263513"/>
            <a:chExt cx="6019175" cy="1009950"/>
          </a:xfrm>
        </p:grpSpPr>
        <p:sp>
          <p:nvSpPr>
            <p:cNvPr id="1287" name="Google Shape;1287;p73"/>
            <p:cNvSpPr txBox="1"/>
            <p:nvPr/>
          </p:nvSpPr>
          <p:spPr>
            <a:xfrm>
              <a:off x="1230475" y="3263513"/>
              <a:ext cx="19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Trusted Setup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8" name="Google Shape;1288;p73"/>
            <p:cNvSpPr txBox="1"/>
            <p:nvPr/>
          </p:nvSpPr>
          <p:spPr>
            <a:xfrm>
              <a:off x="5921050" y="3268450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Yes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89" name="Google Shape;1289;p73"/>
            <p:cNvSpPr txBox="1"/>
            <p:nvPr/>
          </p:nvSpPr>
          <p:spPr>
            <a:xfrm>
              <a:off x="4152885" y="3268450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No</a:t>
              </a:r>
              <a:endPara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0" name="Google Shape;1290;p73"/>
            <p:cNvSpPr txBox="1"/>
            <p:nvPr/>
          </p:nvSpPr>
          <p:spPr>
            <a:xfrm>
              <a:off x="1230475" y="3873263"/>
              <a:ext cx="19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Quantum Secure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291" name="Google Shape;1291;p73"/>
            <p:cNvCxnSpPr/>
            <p:nvPr/>
          </p:nvCxnSpPr>
          <p:spPr>
            <a:xfrm>
              <a:off x="1613550" y="3773350"/>
              <a:ext cx="56361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2" name="Google Shape;1292;p73"/>
            <p:cNvSpPr txBox="1"/>
            <p:nvPr/>
          </p:nvSpPr>
          <p:spPr>
            <a:xfrm>
              <a:off x="5921050" y="3873263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No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3" name="Google Shape;1293;p73"/>
            <p:cNvSpPr txBox="1"/>
            <p:nvPr/>
          </p:nvSpPr>
          <p:spPr>
            <a:xfrm>
              <a:off x="4152885" y="3873263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Yes</a:t>
              </a:r>
              <a:endPara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94" name="Google Shape;1294;p7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437" y="835325"/>
            <a:ext cx="4020650" cy="402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0" name="Google Shape;1300;p74"/>
          <p:cNvGrpSpPr/>
          <p:nvPr/>
        </p:nvGrpSpPr>
        <p:grpSpPr>
          <a:xfrm>
            <a:off x="2339378" y="2651300"/>
            <a:ext cx="4465235" cy="492600"/>
            <a:chOff x="2339378" y="2651300"/>
            <a:chExt cx="4465235" cy="492600"/>
          </a:xfrm>
        </p:grpSpPr>
        <p:sp>
          <p:nvSpPr>
            <p:cNvPr id="1301" name="Google Shape;1301;p74"/>
            <p:cNvSpPr txBox="1"/>
            <p:nvPr/>
          </p:nvSpPr>
          <p:spPr>
            <a:xfrm>
              <a:off x="2339378" y="2651300"/>
              <a:ext cx="1986600" cy="492600"/>
            </a:xfrm>
            <a:prstGeom prst="rect">
              <a:avLst/>
            </a:prstGeom>
            <a:solidFill>
              <a:srgbClr val="BFDBFC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Compatibility</a:t>
              </a:r>
              <a:endParaRPr b="1" sz="20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2" name="Google Shape;1302;p74"/>
            <p:cNvSpPr txBox="1"/>
            <p:nvPr/>
          </p:nvSpPr>
          <p:spPr>
            <a:xfrm>
              <a:off x="4935613" y="2651300"/>
              <a:ext cx="1869000" cy="492600"/>
            </a:xfrm>
            <a:prstGeom prst="rect">
              <a:avLst/>
            </a:prstGeom>
            <a:solidFill>
              <a:srgbClr val="BFDBFC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Performance</a:t>
              </a:r>
              <a:endParaRPr b="1" sz="20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3" name="Google Shape;1303;p74"/>
          <p:cNvSpPr txBox="1"/>
          <p:nvPr/>
        </p:nvSpPr>
        <p:spPr>
          <a:xfrm>
            <a:off x="2751199" y="3604293"/>
            <a:ext cx="12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ZK-EVMs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74"/>
          <p:cNvSpPr txBox="1"/>
          <p:nvPr/>
        </p:nvSpPr>
        <p:spPr>
          <a:xfrm>
            <a:off x="5220774" y="3604293"/>
            <a:ext cx="12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CairoVM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5" name="Google Shape;1305;p74"/>
          <p:cNvSpPr txBox="1"/>
          <p:nvPr/>
        </p:nvSpPr>
        <p:spPr>
          <a:xfrm>
            <a:off x="1926450" y="111825"/>
            <a:ext cx="5291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Why CairoVM and not EVM?</a:t>
            </a:r>
            <a:endParaRPr b="1" sz="2800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6" name="Google Shape;1306;p74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idx="1" type="body"/>
          </p:nvPr>
        </p:nvSpPr>
        <p:spPr>
          <a:xfrm>
            <a:off x="381000" y="1161550"/>
            <a:ext cx="40254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Why Cairo?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2) Why Starknet?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3) 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10 mins break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4) Transactions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5) Account Abstraction</a:t>
            </a:r>
            <a:endParaRPr/>
          </a:p>
        </p:txBody>
      </p:sp>
      <p:sp>
        <p:nvSpPr>
          <p:cNvPr id="329" name="Google Shape;329;p57"/>
          <p:cNvSpPr txBox="1"/>
          <p:nvPr>
            <p:ph type="title"/>
          </p:nvPr>
        </p:nvSpPr>
        <p:spPr>
          <a:xfrm>
            <a:off x="381000" y="304700"/>
            <a:ext cx="40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Topics</a:t>
            </a:r>
            <a:endParaRPr/>
          </a:p>
        </p:txBody>
      </p:sp>
      <p:sp>
        <p:nvSpPr>
          <p:cNvPr id="330" name="Google Shape;330;p5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57"/>
          <p:cNvPicPr preferRelativeResize="0"/>
          <p:nvPr/>
        </p:nvPicPr>
        <p:blipFill rotWithShape="1">
          <a:blip r:embed="rId3">
            <a:alphaModFix amt="81000"/>
          </a:blip>
          <a:srcRect b="0" l="5279" r="6147" t="0"/>
          <a:stretch/>
        </p:blipFill>
        <p:spPr>
          <a:xfrm>
            <a:off x="4588275" y="0"/>
            <a:ext cx="4555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5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Vitalik's zk-EVM Classification</a:t>
            </a:r>
            <a:endParaRPr>
              <a:solidFill>
                <a:srgbClr val="EC796B"/>
              </a:solidFill>
            </a:endParaRPr>
          </a:p>
        </p:txBody>
      </p:sp>
      <p:sp>
        <p:nvSpPr>
          <p:cNvPr id="1313" name="Google Shape;1313;p7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5" name="Google Shape;1315;p75"/>
          <p:cNvGrpSpPr/>
          <p:nvPr/>
        </p:nvGrpSpPr>
        <p:grpSpPr>
          <a:xfrm>
            <a:off x="377000" y="2020750"/>
            <a:ext cx="8273125" cy="490467"/>
            <a:chOff x="377000" y="2020750"/>
            <a:chExt cx="8273125" cy="490467"/>
          </a:xfrm>
        </p:grpSpPr>
        <p:sp>
          <p:nvSpPr>
            <p:cNvPr id="1316" name="Google Shape;1316;p75"/>
            <p:cNvSpPr txBox="1"/>
            <p:nvPr/>
          </p:nvSpPr>
          <p:spPr>
            <a:xfrm>
              <a:off x="377000" y="2111017"/>
              <a:ext cx="86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Type 2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17" name="Google Shape;1317;p75"/>
            <p:cNvCxnSpPr/>
            <p:nvPr/>
          </p:nvCxnSpPr>
          <p:spPr>
            <a:xfrm>
              <a:off x="598425" y="2020750"/>
              <a:ext cx="8051700" cy="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8" name="Google Shape;1318;p75"/>
            <p:cNvSpPr txBox="1"/>
            <p:nvPr/>
          </p:nvSpPr>
          <p:spPr>
            <a:xfrm>
              <a:off x="1391651" y="2105975"/>
              <a:ext cx="223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Storage data structure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19" name="Google Shape;1319;p75"/>
            <p:cNvSpPr txBox="1"/>
            <p:nvPr/>
          </p:nvSpPr>
          <p:spPr>
            <a:xfrm>
              <a:off x="3906925" y="21059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High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0" name="Google Shape;1320;p75"/>
            <p:cNvSpPr txBox="1"/>
            <p:nvPr/>
          </p:nvSpPr>
          <p:spPr>
            <a:xfrm>
              <a:off x="5430925" y="21059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Slow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1" name="Google Shape;1321;p75"/>
            <p:cNvSpPr txBox="1"/>
            <p:nvPr/>
          </p:nvSpPr>
          <p:spPr>
            <a:xfrm>
              <a:off x="7054975" y="21059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22" name="Google Shape;1322;p75"/>
          <p:cNvGrpSpPr/>
          <p:nvPr/>
        </p:nvGrpSpPr>
        <p:grpSpPr>
          <a:xfrm>
            <a:off x="377000" y="2630350"/>
            <a:ext cx="8443025" cy="700825"/>
            <a:chOff x="377000" y="2630350"/>
            <a:chExt cx="8443025" cy="700825"/>
          </a:xfrm>
        </p:grpSpPr>
        <p:sp>
          <p:nvSpPr>
            <p:cNvPr id="1323" name="Google Shape;1323;p75"/>
            <p:cNvSpPr txBox="1"/>
            <p:nvPr/>
          </p:nvSpPr>
          <p:spPr>
            <a:xfrm>
              <a:off x="377000" y="2806015"/>
              <a:ext cx="86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Type 3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24" name="Google Shape;1324;p75"/>
            <p:cNvCxnSpPr/>
            <p:nvPr/>
          </p:nvCxnSpPr>
          <p:spPr>
            <a:xfrm>
              <a:off x="589775" y="2630350"/>
              <a:ext cx="8060100" cy="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5" name="Google Shape;1325;p75"/>
            <p:cNvSpPr txBox="1"/>
            <p:nvPr/>
          </p:nvSpPr>
          <p:spPr>
            <a:xfrm>
              <a:off x="1391651" y="2809035"/>
              <a:ext cx="26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Storage, hashes, precompiles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6" name="Google Shape;1326;p75"/>
            <p:cNvSpPr txBox="1"/>
            <p:nvPr/>
          </p:nvSpPr>
          <p:spPr>
            <a:xfrm>
              <a:off x="3906925" y="280903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Partial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7" name="Google Shape;1327;p75"/>
            <p:cNvSpPr txBox="1"/>
            <p:nvPr/>
          </p:nvSpPr>
          <p:spPr>
            <a:xfrm>
              <a:off x="5430925" y="280903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Fast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28" name="Google Shape;1328;p75"/>
            <p:cNvSpPr txBox="1"/>
            <p:nvPr/>
          </p:nvSpPr>
          <p:spPr>
            <a:xfrm>
              <a:off x="6615025" y="2715575"/>
              <a:ext cx="220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Kakarot</a:t>
              </a: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, zkSync, Scroll, Polygon zkEVM 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29" name="Google Shape;1329;p75"/>
          <p:cNvGrpSpPr/>
          <p:nvPr/>
        </p:nvGrpSpPr>
        <p:grpSpPr>
          <a:xfrm>
            <a:off x="377000" y="3392350"/>
            <a:ext cx="8273175" cy="624625"/>
            <a:chOff x="377000" y="3392350"/>
            <a:chExt cx="8273175" cy="624625"/>
          </a:xfrm>
        </p:grpSpPr>
        <p:sp>
          <p:nvSpPr>
            <p:cNvPr id="1330" name="Google Shape;1330;p75"/>
            <p:cNvSpPr txBox="1"/>
            <p:nvPr/>
          </p:nvSpPr>
          <p:spPr>
            <a:xfrm>
              <a:off x="377000" y="3568474"/>
              <a:ext cx="86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Type 4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331" name="Google Shape;1331;p75"/>
            <p:cNvCxnSpPr/>
            <p:nvPr/>
          </p:nvCxnSpPr>
          <p:spPr>
            <a:xfrm>
              <a:off x="589775" y="3392350"/>
              <a:ext cx="8060400" cy="0"/>
            </a:xfrm>
            <a:prstGeom prst="straightConnector1">
              <a:avLst/>
            </a:prstGeom>
            <a:noFill/>
            <a:ln cap="flat" cmpd="sng" w="9525">
              <a:solidFill>
                <a:srgbClr val="0097A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32" name="Google Shape;1332;p75"/>
            <p:cNvSpPr txBox="1"/>
            <p:nvPr/>
          </p:nvSpPr>
          <p:spPr>
            <a:xfrm>
              <a:off x="1391650" y="3553775"/>
              <a:ext cx="24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Completely different VM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3" name="Google Shape;1333;p75"/>
            <p:cNvSpPr txBox="1"/>
            <p:nvPr/>
          </p:nvSpPr>
          <p:spPr>
            <a:xfrm>
              <a:off x="3906925" y="35537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None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4" name="Google Shape;1334;p75"/>
            <p:cNvSpPr txBox="1"/>
            <p:nvPr/>
          </p:nvSpPr>
          <p:spPr>
            <a:xfrm>
              <a:off x="5430925" y="35537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Very Fast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5" name="Google Shape;1335;p75"/>
            <p:cNvSpPr txBox="1"/>
            <p:nvPr/>
          </p:nvSpPr>
          <p:spPr>
            <a:xfrm>
              <a:off x="6895075" y="3401375"/>
              <a:ext cx="164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Starknet</a:t>
              </a: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,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Polygon Miden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36" name="Google Shape;1336;p75"/>
          <p:cNvGrpSpPr/>
          <p:nvPr/>
        </p:nvGrpSpPr>
        <p:grpSpPr>
          <a:xfrm>
            <a:off x="377000" y="1496375"/>
            <a:ext cx="8003075" cy="400200"/>
            <a:chOff x="377000" y="1496375"/>
            <a:chExt cx="8003075" cy="400200"/>
          </a:xfrm>
        </p:grpSpPr>
        <p:sp>
          <p:nvSpPr>
            <p:cNvPr id="1337" name="Google Shape;1337;p75"/>
            <p:cNvSpPr txBox="1"/>
            <p:nvPr/>
          </p:nvSpPr>
          <p:spPr>
            <a:xfrm>
              <a:off x="377000" y="1496375"/>
              <a:ext cx="86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Type I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8" name="Google Shape;1338;p75"/>
            <p:cNvSpPr txBox="1"/>
            <p:nvPr/>
          </p:nvSpPr>
          <p:spPr>
            <a:xfrm>
              <a:off x="1391651" y="1496375"/>
              <a:ext cx="18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Nothing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39" name="Google Shape;1339;p75"/>
            <p:cNvSpPr txBox="1"/>
            <p:nvPr/>
          </p:nvSpPr>
          <p:spPr>
            <a:xfrm>
              <a:off x="3906925" y="14963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Full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0" name="Google Shape;1340;p75"/>
            <p:cNvSpPr txBox="1"/>
            <p:nvPr/>
          </p:nvSpPr>
          <p:spPr>
            <a:xfrm>
              <a:off x="5430925" y="14963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Very Slow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1" name="Google Shape;1341;p75"/>
            <p:cNvSpPr txBox="1"/>
            <p:nvPr/>
          </p:nvSpPr>
          <p:spPr>
            <a:xfrm>
              <a:off x="7054975" y="1496375"/>
              <a:ext cx="13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42" name="Google Shape;1342;p75"/>
          <p:cNvGrpSpPr/>
          <p:nvPr/>
        </p:nvGrpSpPr>
        <p:grpSpPr>
          <a:xfrm>
            <a:off x="524425" y="1037175"/>
            <a:ext cx="7910250" cy="3777850"/>
            <a:chOff x="524425" y="1037175"/>
            <a:chExt cx="7910250" cy="3777850"/>
          </a:xfrm>
        </p:grpSpPr>
        <p:sp>
          <p:nvSpPr>
            <p:cNvPr id="1343" name="Google Shape;1343;p75"/>
            <p:cNvSpPr txBox="1"/>
            <p:nvPr/>
          </p:nvSpPr>
          <p:spPr>
            <a:xfrm>
              <a:off x="3805855" y="1037175"/>
              <a:ext cx="15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Compatibility*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4" name="Google Shape;1344;p75"/>
            <p:cNvSpPr txBox="1"/>
            <p:nvPr/>
          </p:nvSpPr>
          <p:spPr>
            <a:xfrm>
              <a:off x="1391651" y="1037175"/>
              <a:ext cx="148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EVM Changes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5" name="Google Shape;1345;p75"/>
            <p:cNvSpPr txBox="1"/>
            <p:nvPr/>
          </p:nvSpPr>
          <p:spPr>
            <a:xfrm>
              <a:off x="5341805" y="1037175"/>
              <a:ext cx="15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Performance**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6" name="Google Shape;1346;p75"/>
            <p:cNvSpPr txBox="1"/>
            <p:nvPr/>
          </p:nvSpPr>
          <p:spPr>
            <a:xfrm>
              <a:off x="7000375" y="1037175"/>
              <a:ext cx="143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Projects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47" name="Google Shape;1347;p75"/>
            <p:cNvSpPr txBox="1"/>
            <p:nvPr/>
          </p:nvSpPr>
          <p:spPr>
            <a:xfrm>
              <a:off x="524425" y="4135225"/>
              <a:ext cx="68208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*how feasible it is to execute an Ethereum smart contract without any change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**how much time and resources does it take to create a validity proof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76"/>
          <p:cNvSpPr txBox="1"/>
          <p:nvPr>
            <p:ph type="title"/>
          </p:nvPr>
        </p:nvSpPr>
        <p:spPr>
          <a:xfrm>
            <a:off x="914400" y="304700"/>
            <a:ext cx="241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Finality</a:t>
            </a:r>
            <a:endParaRPr/>
          </a:p>
        </p:txBody>
      </p:sp>
      <p:sp>
        <p:nvSpPr>
          <p:cNvPr id="1353" name="Google Shape;1353;p7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4" name="Google Shape;1354;p76"/>
          <p:cNvCxnSpPr/>
          <p:nvPr/>
        </p:nvCxnSpPr>
        <p:spPr>
          <a:xfrm>
            <a:off x="1532925" y="1476425"/>
            <a:ext cx="0" cy="2955300"/>
          </a:xfrm>
          <a:prstGeom prst="straightConnector1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5" name="Google Shape;1355;p76"/>
          <p:cNvSpPr txBox="1"/>
          <p:nvPr/>
        </p:nvSpPr>
        <p:spPr>
          <a:xfrm>
            <a:off x="1135425" y="1014913"/>
            <a:ext cx="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fastest</a:t>
            </a:r>
            <a:endParaRPr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6" name="Google Shape;1356;p76"/>
          <p:cNvSpPr txBox="1"/>
          <p:nvPr/>
        </p:nvSpPr>
        <p:spPr>
          <a:xfrm>
            <a:off x="1065075" y="4493025"/>
            <a:ext cx="9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slowest</a:t>
            </a:r>
            <a:endParaRPr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7" name="Google Shape;1357;p76"/>
          <p:cNvSpPr txBox="1"/>
          <p:nvPr/>
        </p:nvSpPr>
        <p:spPr>
          <a:xfrm>
            <a:off x="1705525" y="1476450"/>
            <a:ext cx="15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Ethereum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(~6 mins)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8" name="Google Shape;1358;p76"/>
          <p:cNvSpPr txBox="1"/>
          <p:nvPr/>
        </p:nvSpPr>
        <p:spPr>
          <a:xfrm>
            <a:off x="1705525" y="2205750"/>
            <a:ext cx="15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(~10 hours)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9" name="Google Shape;1359;p76"/>
          <p:cNvSpPr txBox="1"/>
          <p:nvPr/>
        </p:nvSpPr>
        <p:spPr>
          <a:xfrm>
            <a:off x="1705525" y="3587525"/>
            <a:ext cx="1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Optimistic Rollups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(~1 week)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0" name="Google Shape;1360;p76"/>
          <p:cNvPicPr preferRelativeResize="0"/>
          <p:nvPr/>
        </p:nvPicPr>
        <p:blipFill rotWithShape="1">
          <a:blip r:embed="rId3">
            <a:alphaModFix amt="70000"/>
          </a:blip>
          <a:srcRect b="0" l="0" r="11590" t="0"/>
          <a:stretch/>
        </p:blipFill>
        <p:spPr>
          <a:xfrm>
            <a:off x="4596700" y="0"/>
            <a:ext cx="4547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76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77"/>
          <p:cNvSpPr txBox="1"/>
          <p:nvPr>
            <p:ph type="title"/>
          </p:nvPr>
        </p:nvSpPr>
        <p:spPr>
          <a:xfrm>
            <a:off x="457200" y="1523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Mainnet Performance</a:t>
            </a:r>
            <a:endParaRPr/>
          </a:p>
        </p:txBody>
      </p:sp>
      <p:sp>
        <p:nvSpPr>
          <p:cNvPr id="1367" name="Google Shape;1367;p7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p77"/>
          <p:cNvSpPr txBox="1"/>
          <p:nvPr/>
        </p:nvSpPr>
        <p:spPr>
          <a:xfrm>
            <a:off x="475393" y="600350"/>
            <a:ext cx="413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Stats from </a:t>
            </a:r>
            <a:r>
              <a:rPr lang="en" sz="1600" u="sng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Voyager</a:t>
            </a: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 block explorer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9" name="Google Shape;1369;p77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0" name="Google Shape;137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32" y="1031450"/>
            <a:ext cx="8058356" cy="37769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1" name="Google Shape;1371;p77"/>
          <p:cNvSpPr txBox="1"/>
          <p:nvPr/>
        </p:nvSpPr>
        <p:spPr>
          <a:xfrm>
            <a:off x="5462499" y="1137861"/>
            <a:ext cx="23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47.29</a:t>
            </a: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 TPS with </a:t>
            </a:r>
            <a:r>
              <a:rPr b="1" lang="en" u="sng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multicall</a:t>
            </a: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72" name="Google Shape;1372;p77"/>
          <p:cNvCxnSpPr>
            <a:stCxn id="1371" idx="2"/>
          </p:cNvCxnSpPr>
          <p:nvPr/>
        </p:nvCxnSpPr>
        <p:spPr>
          <a:xfrm flipH="1">
            <a:off x="6357849" y="1538061"/>
            <a:ext cx="287400" cy="6171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8"/>
          <p:cNvSpPr txBox="1"/>
          <p:nvPr>
            <p:ph idx="1" type="body"/>
          </p:nvPr>
        </p:nvSpPr>
        <p:spPr>
          <a:xfrm>
            <a:off x="381000" y="1257200"/>
            <a:ext cx="4136400" cy="36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Optimized for ZK tech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↑</a:t>
            </a:r>
            <a:r>
              <a:rPr lang="en" sz="1700">
                <a:solidFill>
                  <a:schemeClr val="dk2"/>
                </a:solidFill>
              </a:rPr>
              <a:t> computing power </a:t>
            </a:r>
            <a:r>
              <a:rPr b="1" lang="en" sz="1700">
                <a:solidFill>
                  <a:schemeClr val="dk2"/>
                </a:solidFill>
              </a:rPr>
              <a:t>↓</a:t>
            </a:r>
            <a:r>
              <a:rPr lang="en" sz="1700">
                <a:solidFill>
                  <a:schemeClr val="dk2"/>
                </a:solidFill>
              </a:rPr>
              <a:t> gas fees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Secured by STARKs + Ethereum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Powerful programming language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Battled tested tech stack (2y | $1T)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Withdraw assets to L1 in ~10h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No trusted setup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1378" name="Google Shape;1378;p78"/>
          <p:cNvPicPr preferRelativeResize="0"/>
          <p:nvPr/>
        </p:nvPicPr>
        <p:blipFill rotWithShape="1">
          <a:blip r:embed="rId3">
            <a:alphaModFix amt="90000"/>
          </a:blip>
          <a:srcRect b="0" l="5266" r="5923" t="0"/>
          <a:stretch/>
        </p:blipFill>
        <p:spPr>
          <a:xfrm>
            <a:off x="4576575" y="0"/>
            <a:ext cx="4567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78"/>
          <p:cNvSpPr txBox="1"/>
          <p:nvPr>
            <p:ph type="title"/>
          </p:nvPr>
        </p:nvSpPr>
        <p:spPr>
          <a:xfrm>
            <a:off x="381000" y="152300"/>
            <a:ext cx="3771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Starknet?</a:t>
            </a:r>
            <a:endParaRPr/>
          </a:p>
        </p:txBody>
      </p:sp>
      <p:sp>
        <p:nvSpPr>
          <p:cNvPr id="1380" name="Google Shape;1380;p78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386" name="Google Shape;1386;p7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0"/>
          <p:cNvSpPr/>
          <p:nvPr/>
        </p:nvSpPr>
        <p:spPr>
          <a:xfrm>
            <a:off x="4263900" y="0"/>
            <a:ext cx="4880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0"/>
          <p:cNvSpPr txBox="1"/>
          <p:nvPr>
            <p:ph idx="1" type="body"/>
          </p:nvPr>
        </p:nvSpPr>
        <p:spPr>
          <a:xfrm>
            <a:off x="457200" y="1009150"/>
            <a:ext cx="3702600" cy="3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Provable programming language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Syntax similar to Rust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Compiles to Sierra (</a:t>
            </a:r>
            <a:r>
              <a:rPr b="1" lang="en" sz="1600"/>
              <a:t>S</a:t>
            </a:r>
            <a:r>
              <a:rPr lang="en" sz="1600"/>
              <a:t>afe </a:t>
            </a:r>
            <a:r>
              <a:rPr b="1" lang="en" sz="1600"/>
              <a:t>I</a:t>
            </a:r>
            <a:r>
              <a:rPr lang="en" sz="1600"/>
              <a:t>nt</a:t>
            </a:r>
            <a:r>
              <a:rPr b="1" lang="en" sz="1600"/>
              <a:t>er</a:t>
            </a:r>
            <a:r>
              <a:rPr lang="en" sz="1600"/>
              <a:t>mediate </a:t>
            </a:r>
            <a:r>
              <a:rPr b="1" lang="en" sz="1600"/>
              <a:t>R</a:t>
            </a:r>
            <a:r>
              <a:rPr lang="en" sz="1600"/>
              <a:t>epresent</a:t>
            </a:r>
            <a:r>
              <a:rPr b="1" lang="en" sz="1600"/>
              <a:t>a</a:t>
            </a:r>
            <a:r>
              <a:rPr lang="en" sz="1600"/>
              <a:t>tion)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Sequencer compiles Sierra to “Safe CASM” (</a:t>
            </a:r>
            <a:r>
              <a:rPr b="1" lang="en" sz="1600"/>
              <a:t>C</a:t>
            </a:r>
            <a:r>
              <a:rPr lang="en" sz="1600"/>
              <a:t>airo </a:t>
            </a:r>
            <a:r>
              <a:rPr b="1" lang="en" sz="1600"/>
              <a:t>As</a:t>
            </a:r>
            <a:r>
              <a:rPr lang="en" sz="1600"/>
              <a:t>se</a:t>
            </a:r>
            <a:r>
              <a:rPr b="1" lang="en" sz="1600"/>
              <a:t>m</a:t>
            </a:r>
            <a:r>
              <a:rPr lang="en" sz="1600"/>
              <a:t>bly)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Failed txs are included in blocks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Sequencer ALWAYS compensated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No more DoS vector as in Cairo0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93" name="Google Shape;1393;p80"/>
          <p:cNvSpPr txBox="1"/>
          <p:nvPr>
            <p:ph type="title"/>
          </p:nvPr>
        </p:nvSpPr>
        <p:spPr>
          <a:xfrm>
            <a:off x="457200" y="304700"/>
            <a:ext cx="37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Cairo</a:t>
            </a:r>
            <a:endParaRPr/>
          </a:p>
        </p:txBody>
      </p:sp>
      <p:sp>
        <p:nvSpPr>
          <p:cNvPr id="1394" name="Google Shape;1394;p8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5" name="Google Shape;1395;p80"/>
          <p:cNvSpPr/>
          <p:nvPr/>
        </p:nvSpPr>
        <p:spPr>
          <a:xfrm>
            <a:off x="6022500" y="3081675"/>
            <a:ext cx="1811400" cy="548700"/>
          </a:xfrm>
          <a:prstGeom prst="rect">
            <a:avLst/>
          </a:prstGeom>
          <a:solidFill>
            <a:srgbClr val="28286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Safe CASM</a:t>
            </a: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6" name="Google Shape;1396;p80"/>
          <p:cNvSpPr/>
          <p:nvPr/>
        </p:nvSpPr>
        <p:spPr>
          <a:xfrm>
            <a:off x="6022500" y="626500"/>
            <a:ext cx="1811400" cy="767100"/>
          </a:xfrm>
          <a:prstGeom prst="rect">
            <a:avLst/>
          </a:prstGeom>
          <a:solidFill>
            <a:srgbClr val="28286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Cairo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Smart Contract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7" name="Google Shape;1397;p80"/>
          <p:cNvSpPr/>
          <p:nvPr/>
        </p:nvSpPr>
        <p:spPr>
          <a:xfrm>
            <a:off x="6022500" y="4181725"/>
            <a:ext cx="1811400" cy="548700"/>
          </a:xfrm>
          <a:prstGeom prst="rect">
            <a:avLst/>
          </a:prstGeom>
          <a:solidFill>
            <a:srgbClr val="28286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Validity Proof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98" name="Google Shape;1398;p80"/>
          <p:cNvCxnSpPr>
            <a:stCxn id="1395" idx="2"/>
            <a:endCxn id="1397" idx="0"/>
          </p:cNvCxnSpPr>
          <p:nvPr/>
        </p:nvCxnSpPr>
        <p:spPr>
          <a:xfrm>
            <a:off x="6928200" y="3630375"/>
            <a:ext cx="0" cy="5514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9" name="Google Shape;1399;p80"/>
          <p:cNvSpPr/>
          <p:nvPr/>
        </p:nvSpPr>
        <p:spPr>
          <a:xfrm>
            <a:off x="7030875" y="3690575"/>
            <a:ext cx="948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generates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0" name="Google Shape;1400;p80"/>
          <p:cNvSpPr/>
          <p:nvPr/>
        </p:nvSpPr>
        <p:spPr>
          <a:xfrm>
            <a:off x="6022500" y="1929852"/>
            <a:ext cx="1811400" cy="548700"/>
          </a:xfrm>
          <a:prstGeom prst="rect">
            <a:avLst/>
          </a:prstGeom>
          <a:solidFill>
            <a:srgbClr val="28286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Sierra</a:t>
            </a: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01" name="Google Shape;1401;p80"/>
          <p:cNvCxnSpPr>
            <a:stCxn id="1396" idx="2"/>
            <a:endCxn id="1400" idx="0"/>
          </p:cNvCxnSpPr>
          <p:nvPr/>
        </p:nvCxnSpPr>
        <p:spPr>
          <a:xfrm>
            <a:off x="6928200" y="1393600"/>
            <a:ext cx="0" cy="5364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80"/>
          <p:cNvCxnSpPr>
            <a:stCxn id="1400" idx="2"/>
            <a:endCxn id="1395" idx="0"/>
          </p:cNvCxnSpPr>
          <p:nvPr/>
        </p:nvCxnSpPr>
        <p:spPr>
          <a:xfrm>
            <a:off x="6928200" y="2478552"/>
            <a:ext cx="0" cy="6030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3" name="Google Shape;1403;p80"/>
          <p:cNvSpPr/>
          <p:nvPr/>
        </p:nvSpPr>
        <p:spPr>
          <a:xfrm>
            <a:off x="7030875" y="1461519"/>
            <a:ext cx="1302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compiles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4" name="Google Shape;1404;p80"/>
          <p:cNvSpPr/>
          <p:nvPr/>
        </p:nvSpPr>
        <p:spPr>
          <a:xfrm>
            <a:off x="7030875" y="2566820"/>
            <a:ext cx="1302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compiles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81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our story…</a:t>
            </a:r>
            <a:endParaRPr>
              <a:solidFill>
                <a:srgbClr val="EC796B"/>
              </a:solidFill>
            </a:endParaRPr>
          </a:p>
        </p:txBody>
      </p:sp>
      <p:pic>
        <p:nvPicPr>
          <p:cNvPr id="1410" name="Google Shape;14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63" y="3117200"/>
            <a:ext cx="1250650" cy="1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02" y="1879475"/>
            <a:ext cx="972076" cy="97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2" name="Google Shape;1412;p81"/>
          <p:cNvCxnSpPr/>
          <p:nvPr/>
        </p:nvCxnSpPr>
        <p:spPr>
          <a:xfrm>
            <a:off x="4230250" y="1354600"/>
            <a:ext cx="0" cy="3283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3" name="Google Shape;1413;p81"/>
          <p:cNvSpPr txBox="1"/>
          <p:nvPr/>
        </p:nvSpPr>
        <p:spPr>
          <a:xfrm>
            <a:off x="1144088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Your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4" name="Google Shape;1414;p81"/>
          <p:cNvSpPr txBox="1"/>
          <p:nvPr/>
        </p:nvSpPr>
        <p:spPr>
          <a:xfrm>
            <a:off x="5710763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Rival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5" name="Google Shape;141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250" y="2219762"/>
            <a:ext cx="1314650" cy="131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p81"/>
          <p:cNvGrpSpPr/>
          <p:nvPr/>
        </p:nvGrpSpPr>
        <p:grpSpPr>
          <a:xfrm>
            <a:off x="2551175" y="2112325"/>
            <a:ext cx="3236063" cy="563500"/>
            <a:chOff x="2017775" y="2188525"/>
            <a:chExt cx="3236063" cy="563500"/>
          </a:xfrm>
        </p:grpSpPr>
        <p:cxnSp>
          <p:nvCxnSpPr>
            <p:cNvPr id="1417" name="Google Shape;1417;p81"/>
            <p:cNvCxnSpPr/>
            <p:nvPr/>
          </p:nvCxnSpPr>
          <p:spPr>
            <a:xfrm>
              <a:off x="2017775" y="2458025"/>
              <a:ext cx="3156600" cy="294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18" name="Google Shape;1418;p81"/>
            <p:cNvSpPr txBox="1"/>
            <p:nvPr/>
          </p:nvSpPr>
          <p:spPr>
            <a:xfrm>
              <a:off x="3786238" y="2188525"/>
              <a:ext cx="146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execute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19" name="Google Shape;1419;p81"/>
          <p:cNvGrpSpPr/>
          <p:nvPr/>
        </p:nvGrpSpPr>
        <p:grpSpPr>
          <a:xfrm>
            <a:off x="2683075" y="3060825"/>
            <a:ext cx="3104163" cy="968000"/>
            <a:chOff x="2149675" y="3137025"/>
            <a:chExt cx="3104163" cy="968000"/>
          </a:xfrm>
        </p:grpSpPr>
        <p:cxnSp>
          <p:nvCxnSpPr>
            <p:cNvPr id="1420" name="Google Shape;1420;p81"/>
            <p:cNvCxnSpPr/>
            <p:nvPr/>
          </p:nvCxnSpPr>
          <p:spPr>
            <a:xfrm flipH="1">
              <a:off x="2149675" y="3137025"/>
              <a:ext cx="2986200" cy="597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1" name="Google Shape;1421;p81"/>
            <p:cNvSpPr txBox="1"/>
            <p:nvPr/>
          </p:nvSpPr>
          <p:spPr>
            <a:xfrm>
              <a:off x="3786238" y="3273725"/>
              <a:ext cx="1467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result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+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proof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422" name="Google Shape;142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1204" y="1759850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3" name="Google Shape;1423;p81"/>
          <p:cNvGrpSpPr/>
          <p:nvPr/>
        </p:nvGrpSpPr>
        <p:grpSpPr>
          <a:xfrm>
            <a:off x="1977225" y="2965325"/>
            <a:ext cx="730350" cy="1694850"/>
            <a:chOff x="1443825" y="3041525"/>
            <a:chExt cx="730350" cy="1694850"/>
          </a:xfrm>
        </p:grpSpPr>
        <p:pic>
          <p:nvPicPr>
            <p:cNvPr id="1424" name="Google Shape;1424;p8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43825" y="4006025"/>
              <a:ext cx="730350" cy="7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8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5300" y="3041525"/>
              <a:ext cx="667400" cy="66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6" name="Google Shape;1426;p81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2"/>
          <p:cNvSpPr txBox="1"/>
          <p:nvPr>
            <p:ph type="title"/>
          </p:nvPr>
        </p:nvSpPr>
        <p:spPr>
          <a:xfrm>
            <a:off x="457200" y="2285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Internal Modules</a:t>
            </a:r>
            <a:endParaRPr/>
          </a:p>
        </p:txBody>
      </p:sp>
      <p:sp>
        <p:nvSpPr>
          <p:cNvPr id="1433" name="Google Shape;1433;p8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4" name="Google Shape;1434;p82"/>
          <p:cNvSpPr/>
          <p:nvPr/>
        </p:nvSpPr>
        <p:spPr>
          <a:xfrm>
            <a:off x="719675" y="1456199"/>
            <a:ext cx="2123700" cy="328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Laptop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35" name="Google Shape;1435;p82"/>
          <p:cNvCxnSpPr/>
          <p:nvPr/>
        </p:nvCxnSpPr>
        <p:spPr>
          <a:xfrm>
            <a:off x="4230250" y="1316099"/>
            <a:ext cx="0" cy="3483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36" name="Google Shape;1436;p82"/>
          <p:cNvSpPr txBox="1"/>
          <p:nvPr/>
        </p:nvSpPr>
        <p:spPr>
          <a:xfrm>
            <a:off x="1052707" y="10236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Your Country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7" name="Google Shape;1437;p82"/>
          <p:cNvSpPr txBox="1"/>
          <p:nvPr/>
        </p:nvSpPr>
        <p:spPr>
          <a:xfrm>
            <a:off x="5786963" y="10236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Rival Country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8" name="Google Shape;1438;p82"/>
          <p:cNvSpPr/>
          <p:nvPr/>
        </p:nvSpPr>
        <p:spPr>
          <a:xfrm>
            <a:off x="5496328" y="1456199"/>
            <a:ext cx="2121300" cy="328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Supercomputer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9" name="Google Shape;1439;p82"/>
          <p:cNvSpPr/>
          <p:nvPr/>
        </p:nvSpPr>
        <p:spPr>
          <a:xfrm>
            <a:off x="1080419" y="1822737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Cairo Program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40" name="Google Shape;1440;p82"/>
          <p:cNvGrpSpPr/>
          <p:nvPr/>
        </p:nvGrpSpPr>
        <p:grpSpPr>
          <a:xfrm>
            <a:off x="1080425" y="2222937"/>
            <a:ext cx="1603719" cy="857425"/>
            <a:chOff x="1080425" y="2222937"/>
            <a:chExt cx="1603719" cy="857425"/>
          </a:xfrm>
        </p:grpSpPr>
        <p:sp>
          <p:nvSpPr>
            <p:cNvPr id="1441" name="Google Shape;1441;p82"/>
            <p:cNvSpPr/>
            <p:nvPr/>
          </p:nvSpPr>
          <p:spPr>
            <a:xfrm>
              <a:off x="1080425" y="2678062"/>
              <a:ext cx="1372200" cy="4023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Sierra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42" name="Google Shape;1442;p82"/>
            <p:cNvCxnSpPr>
              <a:stCxn id="1439" idx="2"/>
              <a:endCxn id="1441" idx="0"/>
            </p:cNvCxnSpPr>
            <p:nvPr/>
          </p:nvCxnSpPr>
          <p:spPr>
            <a:xfrm>
              <a:off x="1766519" y="2222937"/>
              <a:ext cx="0" cy="4551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3" name="Google Shape;1443;p82"/>
            <p:cNvSpPr/>
            <p:nvPr/>
          </p:nvSpPr>
          <p:spPr>
            <a:xfrm>
              <a:off x="1746044" y="2301123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compile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44" name="Google Shape;1444;p82"/>
          <p:cNvGrpSpPr/>
          <p:nvPr/>
        </p:nvGrpSpPr>
        <p:grpSpPr>
          <a:xfrm>
            <a:off x="972225" y="4014136"/>
            <a:ext cx="4885144" cy="553647"/>
            <a:chOff x="972225" y="4014136"/>
            <a:chExt cx="4885144" cy="553647"/>
          </a:xfrm>
        </p:grpSpPr>
        <p:sp>
          <p:nvSpPr>
            <p:cNvPr id="1445" name="Google Shape;1445;p82"/>
            <p:cNvSpPr/>
            <p:nvPr/>
          </p:nvSpPr>
          <p:spPr>
            <a:xfrm>
              <a:off x="1080425" y="41018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446" name="Google Shape;1446;p82"/>
            <p:cNvCxnSpPr>
              <a:stCxn id="1447" idx="1"/>
              <a:endCxn id="1445" idx="3"/>
            </p:cNvCxnSpPr>
            <p:nvPr/>
          </p:nvCxnSpPr>
          <p:spPr>
            <a:xfrm rot="10800000">
              <a:off x="2452669" y="4301924"/>
              <a:ext cx="3404700" cy="117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8" name="Google Shape;1448;p82"/>
            <p:cNvSpPr/>
            <p:nvPr/>
          </p:nvSpPr>
          <p:spPr>
            <a:xfrm>
              <a:off x="3426654" y="43196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449" name="Google Shape;144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2225" y="40141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0" name="Google Shape;1450;p82"/>
          <p:cNvGrpSpPr/>
          <p:nvPr/>
        </p:nvGrpSpPr>
        <p:grpSpPr>
          <a:xfrm>
            <a:off x="5857369" y="3733998"/>
            <a:ext cx="1716404" cy="779726"/>
            <a:chOff x="5857369" y="3733998"/>
            <a:chExt cx="1716404" cy="779726"/>
          </a:xfrm>
        </p:grpSpPr>
        <p:sp>
          <p:nvSpPr>
            <p:cNvPr id="1447" name="Google Shape;1447;p82"/>
            <p:cNvSpPr/>
            <p:nvPr/>
          </p:nvSpPr>
          <p:spPr>
            <a:xfrm>
              <a:off x="5857369" y="41135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1" name="Google Shape;1451;p82"/>
            <p:cNvSpPr/>
            <p:nvPr/>
          </p:nvSpPr>
          <p:spPr>
            <a:xfrm>
              <a:off x="6557073" y="3733998"/>
              <a:ext cx="101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52" name="Google Shape;1452;p82"/>
            <p:cNvCxnSpPr>
              <a:stCxn id="1453" idx="2"/>
              <a:endCxn id="1447" idx="0"/>
            </p:cNvCxnSpPr>
            <p:nvPr/>
          </p:nvCxnSpPr>
          <p:spPr>
            <a:xfrm>
              <a:off x="6543469" y="3753251"/>
              <a:ext cx="0" cy="360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54" name="Google Shape;1454;p82"/>
          <p:cNvGrpSpPr/>
          <p:nvPr/>
        </p:nvGrpSpPr>
        <p:grpSpPr>
          <a:xfrm>
            <a:off x="5857369" y="2228449"/>
            <a:ext cx="1676300" cy="772427"/>
            <a:chOff x="5857369" y="2228449"/>
            <a:chExt cx="1676300" cy="772427"/>
          </a:xfrm>
        </p:grpSpPr>
        <p:sp>
          <p:nvSpPr>
            <p:cNvPr id="1455" name="Google Shape;1455;p82"/>
            <p:cNvSpPr/>
            <p:nvPr/>
          </p:nvSpPr>
          <p:spPr>
            <a:xfrm>
              <a:off x="5857369" y="2600676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CASM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56" name="Google Shape;1456;p82"/>
            <p:cNvCxnSpPr>
              <a:stCxn id="1457" idx="2"/>
              <a:endCxn id="1455" idx="0"/>
            </p:cNvCxnSpPr>
            <p:nvPr/>
          </p:nvCxnSpPr>
          <p:spPr>
            <a:xfrm>
              <a:off x="6543469" y="2228449"/>
              <a:ext cx="0" cy="3723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8" name="Google Shape;1458;p82"/>
            <p:cNvSpPr/>
            <p:nvPr/>
          </p:nvSpPr>
          <p:spPr>
            <a:xfrm>
              <a:off x="6595569" y="2283662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compile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59" name="Google Shape;1459;p82"/>
          <p:cNvGrpSpPr/>
          <p:nvPr/>
        </p:nvGrpSpPr>
        <p:grpSpPr>
          <a:xfrm>
            <a:off x="5857369" y="3000876"/>
            <a:ext cx="1676300" cy="752375"/>
            <a:chOff x="5857369" y="3000876"/>
            <a:chExt cx="1676300" cy="752375"/>
          </a:xfrm>
        </p:grpSpPr>
        <p:sp>
          <p:nvSpPr>
            <p:cNvPr id="1453" name="Google Shape;1453;p82"/>
            <p:cNvSpPr/>
            <p:nvPr/>
          </p:nvSpPr>
          <p:spPr>
            <a:xfrm>
              <a:off x="5857369" y="3353051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CairoVM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60" name="Google Shape;1460;p82"/>
            <p:cNvCxnSpPr>
              <a:stCxn id="1455" idx="2"/>
              <a:endCxn id="1453" idx="0"/>
            </p:cNvCxnSpPr>
            <p:nvPr/>
          </p:nvCxnSpPr>
          <p:spPr>
            <a:xfrm>
              <a:off x="6543469" y="3000876"/>
              <a:ext cx="0" cy="3522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1" name="Google Shape;1461;p82"/>
            <p:cNvSpPr/>
            <p:nvPr/>
          </p:nvSpPr>
          <p:spPr>
            <a:xfrm>
              <a:off x="6595569" y="3036037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run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62" name="Google Shape;1462;p82"/>
          <p:cNvGrpSpPr/>
          <p:nvPr/>
        </p:nvGrpSpPr>
        <p:grpSpPr>
          <a:xfrm>
            <a:off x="2452625" y="1750672"/>
            <a:ext cx="4776944" cy="1128540"/>
            <a:chOff x="2452625" y="1750672"/>
            <a:chExt cx="4776944" cy="1128540"/>
          </a:xfrm>
        </p:grpSpPr>
        <p:sp>
          <p:nvSpPr>
            <p:cNvPr id="1457" name="Google Shape;1457;p82"/>
            <p:cNvSpPr/>
            <p:nvPr/>
          </p:nvSpPr>
          <p:spPr>
            <a:xfrm>
              <a:off x="5857369" y="182824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Sierra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63" name="Google Shape;1463;p82"/>
            <p:cNvCxnSpPr>
              <a:stCxn id="1441" idx="3"/>
              <a:endCxn id="1457" idx="1"/>
            </p:cNvCxnSpPr>
            <p:nvPr/>
          </p:nvCxnSpPr>
          <p:spPr>
            <a:xfrm flipH="1" rot="10800000">
              <a:off x="2452625" y="2028412"/>
              <a:ext cx="3404700" cy="850800"/>
            </a:xfrm>
            <a:prstGeom prst="bentConnector3">
              <a:avLst>
                <a:gd fmla="val 35957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4" name="Google Shape;1464;p82"/>
            <p:cNvSpPr/>
            <p:nvPr/>
          </p:nvSpPr>
          <p:spPr>
            <a:xfrm>
              <a:off x="4341294" y="1750672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send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65" name="Google Shape;1465;p82"/>
          <p:cNvGrpSpPr/>
          <p:nvPr/>
        </p:nvGrpSpPr>
        <p:grpSpPr>
          <a:xfrm>
            <a:off x="3031803" y="3084404"/>
            <a:ext cx="2825566" cy="938118"/>
            <a:chOff x="3031803" y="3084404"/>
            <a:chExt cx="2825566" cy="938118"/>
          </a:xfrm>
        </p:grpSpPr>
        <p:pic>
          <p:nvPicPr>
            <p:cNvPr id="1466" name="Google Shape;1466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31803" y="3084404"/>
              <a:ext cx="938100" cy="9381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7" name="Google Shape;1467;p82"/>
            <p:cNvCxnSpPr>
              <a:stCxn id="1453" idx="1"/>
              <a:endCxn id="1466" idx="3"/>
            </p:cNvCxnSpPr>
            <p:nvPr/>
          </p:nvCxnSpPr>
          <p:spPr>
            <a:xfrm flipH="1">
              <a:off x="3969769" y="3553151"/>
              <a:ext cx="1887600" cy="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8" name="Google Shape;1468;p82"/>
            <p:cNvSpPr/>
            <p:nvPr/>
          </p:nvSpPr>
          <p:spPr>
            <a:xfrm>
              <a:off x="4341294" y="3284137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result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9" name="Google Shape;1469;p82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3"/>
          <p:cNvSpPr txBox="1"/>
          <p:nvPr>
            <p:ph type="title"/>
          </p:nvPr>
        </p:nvSpPr>
        <p:spPr>
          <a:xfrm>
            <a:off x="457200" y="228500"/>
            <a:ext cx="35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Starknet Modules</a:t>
            </a:r>
            <a:endParaRPr/>
          </a:p>
        </p:txBody>
      </p:sp>
      <p:sp>
        <p:nvSpPr>
          <p:cNvPr id="1475" name="Google Shape;1475;p8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6" name="Google Shape;1476;p83"/>
          <p:cNvSpPr/>
          <p:nvPr/>
        </p:nvSpPr>
        <p:spPr>
          <a:xfrm>
            <a:off x="719675" y="1303800"/>
            <a:ext cx="2123700" cy="1827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Laptop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77" name="Google Shape;1477;p83"/>
          <p:cNvCxnSpPr/>
          <p:nvPr/>
        </p:nvCxnSpPr>
        <p:spPr>
          <a:xfrm>
            <a:off x="4230250" y="854375"/>
            <a:ext cx="0" cy="3935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78" name="Google Shape;1478;p83"/>
          <p:cNvSpPr txBox="1"/>
          <p:nvPr/>
        </p:nvSpPr>
        <p:spPr>
          <a:xfrm>
            <a:off x="5786963" y="4902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9" name="Google Shape;1479;p83"/>
          <p:cNvSpPr/>
          <p:nvPr/>
        </p:nvSpPr>
        <p:spPr>
          <a:xfrm>
            <a:off x="5505151" y="867875"/>
            <a:ext cx="2121300" cy="2533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Sequencer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0" name="Google Shape;1480;p83"/>
          <p:cNvSpPr/>
          <p:nvPr/>
        </p:nvSpPr>
        <p:spPr>
          <a:xfrm>
            <a:off x="1080419" y="1670337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Cairo Program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1" name="Google Shape;1481;p83"/>
          <p:cNvSpPr/>
          <p:nvPr/>
        </p:nvSpPr>
        <p:spPr>
          <a:xfrm>
            <a:off x="1080425" y="2525662"/>
            <a:ext cx="1372200" cy="4023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Sierra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82" name="Google Shape;1482;p83"/>
          <p:cNvCxnSpPr>
            <a:stCxn id="1480" idx="2"/>
            <a:endCxn id="1481" idx="0"/>
          </p:cNvCxnSpPr>
          <p:nvPr/>
        </p:nvCxnSpPr>
        <p:spPr>
          <a:xfrm>
            <a:off x="1766519" y="2070537"/>
            <a:ext cx="0" cy="4551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3" name="Google Shape;1483;p83"/>
          <p:cNvSpPr/>
          <p:nvPr/>
        </p:nvSpPr>
        <p:spPr>
          <a:xfrm>
            <a:off x="1746044" y="2148723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compile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4" name="Google Shape;1484;p83"/>
          <p:cNvSpPr/>
          <p:nvPr/>
        </p:nvSpPr>
        <p:spPr>
          <a:xfrm>
            <a:off x="5857369" y="1275598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Sierra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85" name="Google Shape;14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803" y="2932004"/>
            <a:ext cx="938100" cy="938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Google Shape;1486;p83"/>
          <p:cNvGrpSpPr/>
          <p:nvPr/>
        </p:nvGrpSpPr>
        <p:grpSpPr>
          <a:xfrm>
            <a:off x="704675" y="3772550"/>
            <a:ext cx="5152694" cy="941700"/>
            <a:chOff x="704675" y="3772550"/>
            <a:chExt cx="5152694" cy="941700"/>
          </a:xfrm>
        </p:grpSpPr>
        <p:sp>
          <p:nvSpPr>
            <p:cNvPr id="1487" name="Google Shape;1487;p83"/>
            <p:cNvSpPr/>
            <p:nvPr/>
          </p:nvSpPr>
          <p:spPr>
            <a:xfrm>
              <a:off x="704675" y="3772550"/>
              <a:ext cx="2123700" cy="941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Ethereum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8" name="Google Shape;1488;p83"/>
            <p:cNvSpPr/>
            <p:nvPr/>
          </p:nvSpPr>
          <p:spPr>
            <a:xfrm>
              <a:off x="1080425" y="39494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489" name="Google Shape;1489;p83"/>
            <p:cNvCxnSpPr>
              <a:stCxn id="1490" idx="1"/>
              <a:endCxn id="1488" idx="3"/>
            </p:cNvCxnSpPr>
            <p:nvPr/>
          </p:nvCxnSpPr>
          <p:spPr>
            <a:xfrm rot="10800000">
              <a:off x="2452669" y="4149524"/>
              <a:ext cx="3404700" cy="117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1" name="Google Shape;1491;p83"/>
            <p:cNvSpPr/>
            <p:nvPr/>
          </p:nvSpPr>
          <p:spPr>
            <a:xfrm>
              <a:off x="3426654" y="41672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492" name="Google Shape;1492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2225" y="38617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3" name="Google Shape;1493;p83"/>
          <p:cNvSpPr/>
          <p:nvPr/>
        </p:nvSpPr>
        <p:spPr>
          <a:xfrm>
            <a:off x="5857369" y="2048026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CASM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4" name="Google Shape;1494;p83"/>
          <p:cNvSpPr/>
          <p:nvPr/>
        </p:nvSpPr>
        <p:spPr>
          <a:xfrm>
            <a:off x="5857369" y="2800401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CairoVM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95" name="Google Shape;1495;p83"/>
          <p:cNvGrpSpPr/>
          <p:nvPr/>
        </p:nvGrpSpPr>
        <p:grpSpPr>
          <a:xfrm>
            <a:off x="5503950" y="3200601"/>
            <a:ext cx="2123700" cy="1513649"/>
            <a:chOff x="5503950" y="3200601"/>
            <a:chExt cx="2123700" cy="1513649"/>
          </a:xfrm>
        </p:grpSpPr>
        <p:sp>
          <p:nvSpPr>
            <p:cNvPr id="1496" name="Google Shape;1496;p83"/>
            <p:cNvSpPr/>
            <p:nvPr/>
          </p:nvSpPr>
          <p:spPr>
            <a:xfrm>
              <a:off x="5503950" y="3772550"/>
              <a:ext cx="2123700" cy="941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SHARP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857369" y="39611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7" name="Google Shape;1497;p83"/>
            <p:cNvSpPr/>
            <p:nvPr/>
          </p:nvSpPr>
          <p:spPr>
            <a:xfrm>
              <a:off x="6557073" y="3381072"/>
              <a:ext cx="101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98" name="Google Shape;1498;p83"/>
            <p:cNvCxnSpPr>
              <a:stCxn id="1494" idx="2"/>
              <a:endCxn id="1490" idx="0"/>
            </p:cNvCxnSpPr>
            <p:nvPr/>
          </p:nvCxnSpPr>
          <p:spPr>
            <a:xfrm>
              <a:off x="6543469" y="3200601"/>
              <a:ext cx="0" cy="76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499" name="Google Shape;1499;p83"/>
          <p:cNvCxnSpPr>
            <a:stCxn id="1484" idx="2"/>
            <a:endCxn id="1493" idx="0"/>
          </p:cNvCxnSpPr>
          <p:nvPr/>
        </p:nvCxnSpPr>
        <p:spPr>
          <a:xfrm>
            <a:off x="6543469" y="1675798"/>
            <a:ext cx="0" cy="3723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0" name="Google Shape;1500;p83"/>
          <p:cNvSpPr/>
          <p:nvPr/>
        </p:nvSpPr>
        <p:spPr>
          <a:xfrm>
            <a:off x="6595569" y="1731011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compile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01" name="Google Shape;1501;p83"/>
          <p:cNvCxnSpPr>
            <a:stCxn id="1493" idx="2"/>
            <a:endCxn id="1494" idx="0"/>
          </p:cNvCxnSpPr>
          <p:nvPr/>
        </p:nvCxnSpPr>
        <p:spPr>
          <a:xfrm>
            <a:off x="6543469" y="2448226"/>
            <a:ext cx="0" cy="3522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2" name="Google Shape;1502;p83"/>
          <p:cNvSpPr/>
          <p:nvPr/>
        </p:nvSpPr>
        <p:spPr>
          <a:xfrm>
            <a:off x="6595569" y="2483386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run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03" name="Google Shape;1503;p83"/>
          <p:cNvCxnSpPr>
            <a:stCxn id="1481" idx="3"/>
            <a:endCxn id="1484" idx="1"/>
          </p:cNvCxnSpPr>
          <p:nvPr/>
        </p:nvCxnSpPr>
        <p:spPr>
          <a:xfrm flipH="1" rot="10800000">
            <a:off x="2452625" y="1475812"/>
            <a:ext cx="3404700" cy="1251000"/>
          </a:xfrm>
          <a:prstGeom prst="bentConnector3">
            <a:avLst>
              <a:gd fmla="val 2521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4" name="Google Shape;1504;p83"/>
          <p:cNvSpPr/>
          <p:nvPr/>
        </p:nvSpPr>
        <p:spPr>
          <a:xfrm>
            <a:off x="4341294" y="1188396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declare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05" name="Google Shape;1505;p83"/>
          <p:cNvCxnSpPr>
            <a:stCxn id="1494" idx="1"/>
            <a:endCxn id="1485" idx="3"/>
          </p:cNvCxnSpPr>
          <p:nvPr/>
        </p:nvCxnSpPr>
        <p:spPr>
          <a:xfrm flipH="1">
            <a:off x="3969769" y="3000501"/>
            <a:ext cx="1887600" cy="400500"/>
          </a:xfrm>
          <a:prstGeom prst="bentConnector3">
            <a:avLst>
              <a:gd fmla="val 675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83"/>
          <p:cNvSpPr/>
          <p:nvPr/>
        </p:nvSpPr>
        <p:spPr>
          <a:xfrm>
            <a:off x="4646094" y="2741272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result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7" name="Google Shape;1507;p83"/>
          <p:cNvSpPr txBox="1"/>
          <p:nvPr/>
        </p:nvSpPr>
        <p:spPr>
          <a:xfrm>
            <a:off x="1032713" y="94075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8" name="Google Shape;1508;p83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4"/>
          <p:cNvSpPr txBox="1"/>
          <p:nvPr>
            <p:ph type="title"/>
          </p:nvPr>
        </p:nvSpPr>
        <p:spPr>
          <a:xfrm>
            <a:off x="457200" y="228500"/>
            <a:ext cx="445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Liveness Problem</a:t>
            </a:r>
            <a:endParaRPr/>
          </a:p>
        </p:txBody>
      </p:sp>
      <p:sp>
        <p:nvSpPr>
          <p:cNvPr id="1514" name="Google Shape;1514;p8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5" name="Google Shape;1515;p84"/>
          <p:cNvSpPr/>
          <p:nvPr/>
        </p:nvSpPr>
        <p:spPr>
          <a:xfrm>
            <a:off x="2918113" y="1202475"/>
            <a:ext cx="1188600" cy="6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State N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16" name="Google Shape;1516;p84"/>
          <p:cNvGrpSpPr/>
          <p:nvPr/>
        </p:nvGrpSpPr>
        <p:grpSpPr>
          <a:xfrm>
            <a:off x="4106713" y="1107525"/>
            <a:ext cx="2423975" cy="745736"/>
            <a:chOff x="4106713" y="1107525"/>
            <a:chExt cx="2423975" cy="745736"/>
          </a:xfrm>
        </p:grpSpPr>
        <p:sp>
          <p:nvSpPr>
            <p:cNvPr id="1517" name="Google Shape;1517;p84"/>
            <p:cNvSpPr/>
            <p:nvPr/>
          </p:nvSpPr>
          <p:spPr>
            <a:xfrm>
              <a:off x="5342088" y="1202475"/>
              <a:ext cx="1188600" cy="610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State N+1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18" name="Google Shape;1518;p84"/>
            <p:cNvCxnSpPr>
              <a:stCxn id="1515" idx="3"/>
              <a:endCxn id="1517" idx="1"/>
            </p:cNvCxnSpPr>
            <p:nvPr/>
          </p:nvCxnSpPr>
          <p:spPr>
            <a:xfrm>
              <a:off x="4106713" y="1507725"/>
              <a:ext cx="1235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9" name="Google Shape;1519;p84"/>
            <p:cNvSpPr txBox="1"/>
            <p:nvPr/>
          </p:nvSpPr>
          <p:spPr>
            <a:xfrm>
              <a:off x="4370763" y="1107525"/>
              <a:ext cx="6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txs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0" name="Google Shape;1520;p84"/>
            <p:cNvGrpSpPr/>
            <p:nvPr/>
          </p:nvGrpSpPr>
          <p:grpSpPr>
            <a:xfrm>
              <a:off x="4560589" y="1600775"/>
              <a:ext cx="252428" cy="252486"/>
              <a:chOff x="7605959" y="1014700"/>
              <a:chExt cx="909649" cy="909858"/>
            </a:xfrm>
          </p:grpSpPr>
          <p:sp>
            <p:nvSpPr>
              <p:cNvPr id="1521" name="Google Shape;1521;p84"/>
              <p:cNvSpPr/>
              <p:nvPr/>
            </p:nvSpPr>
            <p:spPr>
              <a:xfrm>
                <a:off x="7612925" y="1014700"/>
                <a:ext cx="895500" cy="895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1522" name="Google Shape;1522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05959" y="1014908"/>
                <a:ext cx="909649" cy="909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23" name="Google Shape;1523;p84"/>
          <p:cNvGrpSpPr/>
          <p:nvPr/>
        </p:nvGrpSpPr>
        <p:grpSpPr>
          <a:xfrm>
            <a:off x="2913862" y="2337593"/>
            <a:ext cx="3011467" cy="751685"/>
            <a:chOff x="2913863" y="2337593"/>
            <a:chExt cx="3011467" cy="751685"/>
          </a:xfrm>
        </p:grpSpPr>
        <p:sp>
          <p:nvSpPr>
            <p:cNvPr id="1524" name="Google Shape;1524;p84"/>
            <p:cNvSpPr/>
            <p:nvPr/>
          </p:nvSpPr>
          <p:spPr>
            <a:xfrm>
              <a:off x="2913863" y="2433940"/>
              <a:ext cx="1188600" cy="610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525" name="Google Shape;1525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1141" y="2512168"/>
              <a:ext cx="454025" cy="45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84"/>
            <p:cNvSpPr/>
            <p:nvPr/>
          </p:nvSpPr>
          <p:spPr>
            <a:xfrm>
              <a:off x="5250030" y="2389078"/>
              <a:ext cx="675300" cy="700200"/>
            </a:xfrm>
            <a:prstGeom prst="mathMultiply">
              <a:avLst>
                <a:gd fmla="val 23520" name="adj1"/>
              </a:avLst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27" name="Google Shape;1527;p84"/>
            <p:cNvCxnSpPr>
              <a:stCxn id="1524" idx="3"/>
            </p:cNvCxnSpPr>
            <p:nvPr/>
          </p:nvCxnSpPr>
          <p:spPr>
            <a:xfrm>
              <a:off x="4102463" y="2739190"/>
              <a:ext cx="1185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28" name="Google Shape;1528;p84"/>
            <p:cNvSpPr txBox="1"/>
            <p:nvPr/>
          </p:nvSpPr>
          <p:spPr>
            <a:xfrm>
              <a:off x="4366513" y="2337593"/>
              <a:ext cx="6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txs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84"/>
            <p:cNvGrpSpPr/>
            <p:nvPr/>
          </p:nvGrpSpPr>
          <p:grpSpPr>
            <a:xfrm>
              <a:off x="4556339" y="2830843"/>
              <a:ext cx="252428" cy="252486"/>
              <a:chOff x="7605959" y="1014700"/>
              <a:chExt cx="909649" cy="909858"/>
            </a:xfrm>
          </p:grpSpPr>
          <p:sp>
            <p:nvSpPr>
              <p:cNvPr id="1530" name="Google Shape;1530;p84"/>
              <p:cNvSpPr/>
              <p:nvPr/>
            </p:nvSpPr>
            <p:spPr>
              <a:xfrm>
                <a:off x="7612925" y="1014700"/>
                <a:ext cx="895500" cy="895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pic>
            <p:nvPicPr>
              <p:cNvPr id="1531" name="Google Shape;1531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605959" y="1014908"/>
                <a:ext cx="909649" cy="909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32" name="Google Shape;1532;p84"/>
          <p:cNvGrpSpPr/>
          <p:nvPr/>
        </p:nvGrpSpPr>
        <p:grpSpPr>
          <a:xfrm>
            <a:off x="1204275" y="3297450"/>
            <a:ext cx="2777204" cy="1243747"/>
            <a:chOff x="1204275" y="3297450"/>
            <a:chExt cx="2777204" cy="1243747"/>
          </a:xfrm>
        </p:grpSpPr>
        <p:pic>
          <p:nvPicPr>
            <p:cNvPr id="1533" name="Google Shape;1533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3378" y="3603079"/>
              <a:ext cx="938100" cy="938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4" name="Google Shape;1534;p84"/>
            <p:cNvSpPr/>
            <p:nvPr/>
          </p:nvSpPr>
          <p:spPr>
            <a:xfrm>
              <a:off x="1204275" y="3297450"/>
              <a:ext cx="1537200" cy="844800"/>
            </a:xfrm>
            <a:prstGeom prst="wedgeRoundRectCallout">
              <a:avLst>
                <a:gd fmla="val 67099" name="adj1"/>
                <a:gd fmla="val 36384" name="adj2"/>
                <a:gd fmla="val 0" name="adj3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What’s the current state of Starknet?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35" name="Google Shape;1535;p84"/>
          <p:cNvGrpSpPr/>
          <p:nvPr/>
        </p:nvGrpSpPr>
        <p:grpSpPr>
          <a:xfrm>
            <a:off x="3981588" y="3661541"/>
            <a:ext cx="3103800" cy="686559"/>
            <a:chOff x="3981588" y="3661541"/>
            <a:chExt cx="3103800" cy="686559"/>
          </a:xfrm>
        </p:grpSpPr>
        <p:sp>
          <p:nvSpPr>
            <p:cNvPr id="1536" name="Google Shape;1536;p84"/>
            <p:cNvSpPr/>
            <p:nvPr/>
          </p:nvSpPr>
          <p:spPr>
            <a:xfrm>
              <a:off x="5342088" y="3775400"/>
              <a:ext cx="1743300" cy="5727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Sequencer</a:t>
              </a:r>
              <a:endPara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37" name="Google Shape;1537;p84"/>
            <p:cNvCxnSpPr>
              <a:stCxn id="1536" idx="1"/>
              <a:endCxn id="1533" idx="3"/>
            </p:cNvCxnSpPr>
            <p:nvPr/>
          </p:nvCxnSpPr>
          <p:spPr>
            <a:xfrm flipH="1">
              <a:off x="3981588" y="4061750"/>
              <a:ext cx="1360500" cy="1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8" name="Google Shape;1538;p84"/>
            <p:cNvSpPr txBox="1"/>
            <p:nvPr/>
          </p:nvSpPr>
          <p:spPr>
            <a:xfrm>
              <a:off x="4283386" y="3661541"/>
              <a:ext cx="82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State N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539" name="Google Shape;1539;p84"/>
          <p:cNvPicPr preferRelativeResize="0"/>
          <p:nvPr/>
        </p:nvPicPr>
        <p:blipFill rotWithShape="1">
          <a:blip r:embed="rId6">
            <a:alphaModFix/>
          </a:blip>
          <a:srcRect b="8159" l="9108" r="9926" t="7022"/>
          <a:stretch/>
        </p:blipFill>
        <p:spPr>
          <a:xfrm>
            <a:off x="6366550" y="3202177"/>
            <a:ext cx="1188600" cy="124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4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Cairo?</a:t>
            </a:r>
            <a:endParaRPr/>
          </a:p>
        </p:txBody>
      </p:sp>
      <p:sp>
        <p:nvSpPr>
          <p:cNvPr id="337" name="Google Shape;337;p5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5"/>
          <p:cNvSpPr txBox="1"/>
          <p:nvPr>
            <p:ph type="title"/>
          </p:nvPr>
        </p:nvSpPr>
        <p:spPr>
          <a:xfrm>
            <a:off x="457200" y="228500"/>
            <a:ext cx="41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Availability (DA)</a:t>
            </a:r>
            <a:endParaRPr/>
          </a:p>
        </p:txBody>
      </p:sp>
      <p:sp>
        <p:nvSpPr>
          <p:cNvPr id="1546" name="Google Shape;1546;p8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7" name="Google Shape;1547;p85"/>
          <p:cNvCxnSpPr/>
          <p:nvPr/>
        </p:nvCxnSpPr>
        <p:spPr>
          <a:xfrm>
            <a:off x="4230250" y="854375"/>
            <a:ext cx="0" cy="3935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48" name="Google Shape;1548;p85"/>
          <p:cNvSpPr txBox="1"/>
          <p:nvPr/>
        </p:nvSpPr>
        <p:spPr>
          <a:xfrm>
            <a:off x="5786963" y="4902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9" name="Google Shape;1549;p85"/>
          <p:cNvSpPr/>
          <p:nvPr/>
        </p:nvSpPr>
        <p:spPr>
          <a:xfrm>
            <a:off x="5505151" y="867875"/>
            <a:ext cx="2121300" cy="2533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Sequencer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0" name="Google Shape;1550;p85"/>
          <p:cNvGrpSpPr/>
          <p:nvPr/>
        </p:nvGrpSpPr>
        <p:grpSpPr>
          <a:xfrm>
            <a:off x="704675" y="3096150"/>
            <a:ext cx="5152694" cy="1618200"/>
            <a:chOff x="704675" y="3096150"/>
            <a:chExt cx="5152694" cy="1618200"/>
          </a:xfrm>
        </p:grpSpPr>
        <p:sp>
          <p:nvSpPr>
            <p:cNvPr id="1551" name="Google Shape;1551;p85"/>
            <p:cNvSpPr/>
            <p:nvPr/>
          </p:nvSpPr>
          <p:spPr>
            <a:xfrm>
              <a:off x="704675" y="3096150"/>
              <a:ext cx="2123700" cy="161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Ethereum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1080425" y="39494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553" name="Google Shape;1553;p85"/>
            <p:cNvCxnSpPr>
              <a:stCxn id="1554" idx="1"/>
              <a:endCxn id="1552" idx="3"/>
            </p:cNvCxnSpPr>
            <p:nvPr/>
          </p:nvCxnSpPr>
          <p:spPr>
            <a:xfrm rot="10800000">
              <a:off x="2452669" y="4149524"/>
              <a:ext cx="3404700" cy="117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5" name="Google Shape;1555;p85"/>
            <p:cNvSpPr/>
            <p:nvPr/>
          </p:nvSpPr>
          <p:spPr>
            <a:xfrm>
              <a:off x="3426654" y="41672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556" name="Google Shape;1556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2225" y="38617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7" name="Google Shape;1557;p85"/>
          <p:cNvSpPr/>
          <p:nvPr/>
        </p:nvSpPr>
        <p:spPr>
          <a:xfrm>
            <a:off x="5857369" y="2048026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L2 Block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8" name="Google Shape;1558;p85"/>
          <p:cNvSpPr/>
          <p:nvPr/>
        </p:nvSpPr>
        <p:spPr>
          <a:xfrm>
            <a:off x="5857369" y="2800401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CairoVM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9" name="Google Shape;1559;p85"/>
          <p:cNvGrpSpPr/>
          <p:nvPr/>
        </p:nvGrpSpPr>
        <p:grpSpPr>
          <a:xfrm>
            <a:off x="5503950" y="3200601"/>
            <a:ext cx="2123700" cy="1513649"/>
            <a:chOff x="5503950" y="3200601"/>
            <a:chExt cx="2123700" cy="1513649"/>
          </a:xfrm>
        </p:grpSpPr>
        <p:sp>
          <p:nvSpPr>
            <p:cNvPr id="1560" name="Google Shape;1560;p85"/>
            <p:cNvSpPr/>
            <p:nvPr/>
          </p:nvSpPr>
          <p:spPr>
            <a:xfrm>
              <a:off x="5503950" y="3772550"/>
              <a:ext cx="2123700" cy="941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SHARP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4" name="Google Shape;1554;p85"/>
            <p:cNvSpPr/>
            <p:nvPr/>
          </p:nvSpPr>
          <p:spPr>
            <a:xfrm>
              <a:off x="5857369" y="39611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6557073" y="3381072"/>
              <a:ext cx="101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62" name="Google Shape;1562;p85"/>
            <p:cNvCxnSpPr>
              <a:stCxn id="1558" idx="2"/>
              <a:endCxn id="1554" idx="0"/>
            </p:cNvCxnSpPr>
            <p:nvPr/>
          </p:nvCxnSpPr>
          <p:spPr>
            <a:xfrm>
              <a:off x="6543469" y="3200601"/>
              <a:ext cx="0" cy="76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563" name="Google Shape;1563;p85"/>
          <p:cNvCxnSpPr>
            <a:stCxn id="1557" idx="2"/>
            <a:endCxn id="1558" idx="0"/>
          </p:cNvCxnSpPr>
          <p:nvPr/>
        </p:nvCxnSpPr>
        <p:spPr>
          <a:xfrm>
            <a:off x="6543469" y="2448226"/>
            <a:ext cx="0" cy="3522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4" name="Google Shape;1564;p85"/>
          <p:cNvSpPr/>
          <p:nvPr/>
        </p:nvSpPr>
        <p:spPr>
          <a:xfrm>
            <a:off x="6595569" y="2483386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exec txs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5" name="Google Shape;1565;p8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6" name="Google Shape;1566;p85"/>
          <p:cNvGrpSpPr/>
          <p:nvPr/>
        </p:nvGrpSpPr>
        <p:grpSpPr>
          <a:xfrm>
            <a:off x="1095425" y="1295647"/>
            <a:ext cx="6134150" cy="2445002"/>
            <a:chOff x="1095425" y="1295647"/>
            <a:chExt cx="6134150" cy="2445002"/>
          </a:xfrm>
        </p:grpSpPr>
        <p:sp>
          <p:nvSpPr>
            <p:cNvPr id="1567" name="Google Shape;1567;p85"/>
            <p:cNvSpPr/>
            <p:nvPr/>
          </p:nvSpPr>
          <p:spPr>
            <a:xfrm>
              <a:off x="1095425" y="334044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SN Core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5857375" y="1295650"/>
              <a:ext cx="1372200" cy="5727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Blockchain Writer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69" name="Google Shape;1569;p85"/>
            <p:cNvCxnSpPr>
              <a:endCxn id="1567" idx="0"/>
            </p:cNvCxnSpPr>
            <p:nvPr/>
          </p:nvCxnSpPr>
          <p:spPr>
            <a:xfrm flipH="1">
              <a:off x="1781525" y="1582149"/>
              <a:ext cx="4075800" cy="1758300"/>
            </a:xfrm>
            <a:prstGeom prst="bent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0" name="Google Shape;1570;p85"/>
            <p:cNvSpPr/>
            <p:nvPr/>
          </p:nvSpPr>
          <p:spPr>
            <a:xfrm>
              <a:off x="2601569" y="1295647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state</a:t>
              </a: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diff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6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Recreating L2 state from L1</a:t>
            </a:r>
            <a:endParaRPr/>
          </a:p>
        </p:txBody>
      </p:sp>
      <p:sp>
        <p:nvSpPr>
          <p:cNvPr id="1576" name="Google Shape;1576;p8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7" name="Google Shape;1577;p86"/>
          <p:cNvSpPr/>
          <p:nvPr/>
        </p:nvSpPr>
        <p:spPr>
          <a:xfrm>
            <a:off x="533388" y="1755900"/>
            <a:ext cx="1188600" cy="6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Empty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8" name="Google Shape;1578;p86"/>
          <p:cNvSpPr/>
          <p:nvPr/>
        </p:nvSpPr>
        <p:spPr>
          <a:xfrm>
            <a:off x="3657588" y="1755900"/>
            <a:ext cx="1188600" cy="61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State A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9" name="Google Shape;1579;p86"/>
          <p:cNvGrpSpPr/>
          <p:nvPr/>
        </p:nvGrpSpPr>
        <p:grpSpPr>
          <a:xfrm>
            <a:off x="1721988" y="2061150"/>
            <a:ext cx="1935600" cy="517799"/>
            <a:chOff x="1721988" y="2061150"/>
            <a:chExt cx="1935600" cy="517799"/>
          </a:xfrm>
        </p:grpSpPr>
        <p:cxnSp>
          <p:nvCxnSpPr>
            <p:cNvPr id="1580" name="Google Shape;1580;p86"/>
            <p:cNvCxnSpPr>
              <a:stCxn id="1577" idx="3"/>
              <a:endCxn id="1578" idx="1"/>
            </p:cNvCxnSpPr>
            <p:nvPr/>
          </p:nvCxnSpPr>
          <p:spPr>
            <a:xfrm>
              <a:off x="1721988" y="2061150"/>
              <a:ext cx="1935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81" name="Google Shape;1581;p86"/>
            <p:cNvSpPr/>
            <p:nvPr/>
          </p:nvSpPr>
          <p:spPr>
            <a:xfrm>
              <a:off x="2117850" y="2128349"/>
              <a:ext cx="11439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state diff 1</a:t>
              </a:r>
              <a:endParaRPr b="1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(sent to L1)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582" name="Google Shape;1582;p86"/>
          <p:cNvSpPr/>
          <p:nvPr/>
        </p:nvSpPr>
        <p:spPr>
          <a:xfrm>
            <a:off x="1716150" y="3069625"/>
            <a:ext cx="52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Empty </a:t>
            </a:r>
            <a:r>
              <a:rPr b="1" lang="en" sz="18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lang="en" sz="18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state diff 1 </a:t>
            </a:r>
            <a:r>
              <a:rPr b="1" lang="en" sz="18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+</a:t>
            </a:r>
            <a:r>
              <a:rPr lang="en" sz="18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state diff 2 = </a:t>
            </a:r>
            <a:r>
              <a:rPr b="1" lang="en" sz="1800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State B</a:t>
            </a:r>
            <a:endParaRPr b="1" sz="1800">
              <a:solidFill>
                <a:schemeClr val="accent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583" name="Google Shape;1583;p86"/>
          <p:cNvGrpSpPr/>
          <p:nvPr/>
        </p:nvGrpSpPr>
        <p:grpSpPr>
          <a:xfrm>
            <a:off x="2068725" y="3668000"/>
            <a:ext cx="4561800" cy="815850"/>
            <a:chOff x="2068725" y="3668000"/>
            <a:chExt cx="4561800" cy="815850"/>
          </a:xfrm>
        </p:grpSpPr>
        <p:sp>
          <p:nvSpPr>
            <p:cNvPr id="1584" name="Google Shape;1584;p86"/>
            <p:cNvSpPr/>
            <p:nvPr/>
          </p:nvSpPr>
          <p:spPr>
            <a:xfrm rot="5400000">
              <a:off x="4220325" y="1516400"/>
              <a:ext cx="258600" cy="4561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5" name="Google Shape;1585;p86"/>
            <p:cNvSpPr/>
            <p:nvPr/>
          </p:nvSpPr>
          <p:spPr>
            <a:xfrm>
              <a:off x="3347700" y="4090250"/>
              <a:ext cx="2025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L1 Indexer</a:t>
              </a:r>
              <a:endParaRPr b="1" sz="1800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586" name="Google Shape;1586;p86"/>
          <p:cNvSpPr/>
          <p:nvPr/>
        </p:nvSpPr>
        <p:spPr>
          <a:xfrm>
            <a:off x="1925227" y="1528317"/>
            <a:ext cx="452700" cy="366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7" name="Google Shape;1587;p86"/>
          <p:cNvSpPr/>
          <p:nvPr/>
        </p:nvSpPr>
        <p:spPr>
          <a:xfrm>
            <a:off x="2458627" y="1528317"/>
            <a:ext cx="452700" cy="36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8" name="Google Shape;1588;p86"/>
          <p:cNvSpPr/>
          <p:nvPr/>
        </p:nvSpPr>
        <p:spPr>
          <a:xfrm>
            <a:off x="2992027" y="1528317"/>
            <a:ext cx="452700" cy="36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B2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89" name="Google Shape;1589;p86"/>
          <p:cNvGrpSpPr/>
          <p:nvPr/>
        </p:nvGrpSpPr>
        <p:grpSpPr>
          <a:xfrm>
            <a:off x="4846188" y="1528325"/>
            <a:ext cx="3494100" cy="1050624"/>
            <a:chOff x="4846188" y="1528325"/>
            <a:chExt cx="3494100" cy="1050624"/>
          </a:xfrm>
        </p:grpSpPr>
        <p:sp>
          <p:nvSpPr>
            <p:cNvPr id="1590" name="Google Shape;1590;p86"/>
            <p:cNvSpPr/>
            <p:nvPr/>
          </p:nvSpPr>
          <p:spPr>
            <a:xfrm>
              <a:off x="6781788" y="1755900"/>
              <a:ext cx="1188600" cy="610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State B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91" name="Google Shape;1591;p86"/>
            <p:cNvCxnSpPr>
              <a:stCxn id="1578" idx="3"/>
              <a:endCxn id="1590" idx="1"/>
            </p:cNvCxnSpPr>
            <p:nvPr/>
          </p:nvCxnSpPr>
          <p:spPr>
            <a:xfrm>
              <a:off x="4846188" y="2061150"/>
              <a:ext cx="1935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92" name="Google Shape;1592;p86"/>
            <p:cNvSpPr/>
            <p:nvPr/>
          </p:nvSpPr>
          <p:spPr>
            <a:xfrm>
              <a:off x="5197325" y="2128349"/>
              <a:ext cx="11439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state diff 2</a:t>
              </a:r>
              <a:endParaRPr b="1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(sent to L1)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93" name="Google Shape;1593;p86"/>
            <p:cNvSpPr/>
            <p:nvPr/>
          </p:nvSpPr>
          <p:spPr>
            <a:xfrm>
              <a:off x="5031282" y="1528325"/>
              <a:ext cx="452700" cy="3669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B3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4" name="Google Shape;1594;p86"/>
            <p:cNvSpPr/>
            <p:nvPr/>
          </p:nvSpPr>
          <p:spPr>
            <a:xfrm>
              <a:off x="5564682" y="1528325"/>
              <a:ext cx="452700" cy="3669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B4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5" name="Google Shape;1595;p86"/>
            <p:cNvSpPr/>
            <p:nvPr/>
          </p:nvSpPr>
          <p:spPr>
            <a:xfrm>
              <a:off x="6098082" y="1528325"/>
              <a:ext cx="452700" cy="3669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96" name="Google Shape;1596;p86"/>
            <p:cNvCxnSpPr>
              <a:stCxn id="1590" idx="3"/>
            </p:cNvCxnSpPr>
            <p:nvPr/>
          </p:nvCxnSpPr>
          <p:spPr>
            <a:xfrm>
              <a:off x="7970388" y="2061150"/>
              <a:ext cx="369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97" name="Google Shape;1597;p86"/>
          <p:cNvGrpSpPr/>
          <p:nvPr/>
        </p:nvGrpSpPr>
        <p:grpSpPr>
          <a:xfrm>
            <a:off x="711690" y="1625371"/>
            <a:ext cx="7080425" cy="871567"/>
            <a:chOff x="711690" y="1625371"/>
            <a:chExt cx="7080425" cy="871567"/>
          </a:xfrm>
        </p:grpSpPr>
        <p:pic>
          <p:nvPicPr>
            <p:cNvPr id="1598" name="Google Shape;1598;p86"/>
            <p:cNvPicPr preferRelativeResize="0"/>
            <p:nvPr/>
          </p:nvPicPr>
          <p:blipFill rotWithShape="1">
            <a:blip r:embed="rId3">
              <a:alphaModFix/>
            </a:blip>
            <a:srcRect b="8159" l="9108" r="9926" t="7022"/>
            <a:stretch/>
          </p:blipFill>
          <p:spPr>
            <a:xfrm>
              <a:off x="711690" y="1625371"/>
              <a:ext cx="832025" cy="871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86"/>
            <p:cNvPicPr preferRelativeResize="0"/>
            <p:nvPr/>
          </p:nvPicPr>
          <p:blipFill rotWithShape="1">
            <a:blip r:embed="rId3">
              <a:alphaModFix/>
            </a:blip>
            <a:srcRect b="8159" l="9108" r="9926" t="7022"/>
            <a:stretch/>
          </p:blipFill>
          <p:spPr>
            <a:xfrm>
              <a:off x="3835878" y="1625371"/>
              <a:ext cx="832025" cy="871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86"/>
            <p:cNvPicPr preferRelativeResize="0"/>
            <p:nvPr/>
          </p:nvPicPr>
          <p:blipFill rotWithShape="1">
            <a:blip r:embed="rId3">
              <a:alphaModFix/>
            </a:blip>
            <a:srcRect b="8159" l="9108" r="9926" t="7022"/>
            <a:stretch/>
          </p:blipFill>
          <p:spPr>
            <a:xfrm>
              <a:off x="6960090" y="1625371"/>
              <a:ext cx="832025" cy="8715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1" name="Google Shape;1601;p86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87"/>
          <p:cNvSpPr txBox="1"/>
          <p:nvPr>
            <p:ph type="title"/>
          </p:nvPr>
        </p:nvSpPr>
        <p:spPr>
          <a:xfrm>
            <a:off x="457200" y="304700"/>
            <a:ext cx="49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Difference (DA)</a:t>
            </a:r>
            <a:endParaRPr/>
          </a:p>
        </p:txBody>
      </p:sp>
      <p:sp>
        <p:nvSpPr>
          <p:cNvPr id="1607" name="Google Shape;1607;p8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8" name="Google Shape;1608;p87"/>
          <p:cNvPicPr preferRelativeResize="0"/>
          <p:nvPr/>
        </p:nvPicPr>
        <p:blipFill rotWithShape="1">
          <a:blip r:embed="rId3">
            <a:alphaModFix/>
          </a:blip>
          <a:srcRect b="10840" l="16281" r="16078" t="10089"/>
          <a:stretch/>
        </p:blipFill>
        <p:spPr>
          <a:xfrm>
            <a:off x="595247" y="1216363"/>
            <a:ext cx="663725" cy="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7"/>
          <p:cNvPicPr preferRelativeResize="0"/>
          <p:nvPr/>
        </p:nvPicPr>
        <p:blipFill rotWithShape="1">
          <a:blip r:embed="rId4">
            <a:alphaModFix/>
          </a:blip>
          <a:srcRect b="16465" l="20819" r="19882" t="14984"/>
          <a:stretch/>
        </p:blipFill>
        <p:spPr>
          <a:xfrm>
            <a:off x="1932275" y="1220650"/>
            <a:ext cx="663725" cy="767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87"/>
          <p:cNvCxnSpPr>
            <a:stCxn id="1608" idx="3"/>
            <a:endCxn id="1609" idx="1"/>
          </p:cNvCxnSpPr>
          <p:nvPr/>
        </p:nvCxnSpPr>
        <p:spPr>
          <a:xfrm>
            <a:off x="1258972" y="1604275"/>
            <a:ext cx="6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1" name="Google Shape;1611;p87"/>
          <p:cNvSpPr txBox="1"/>
          <p:nvPr/>
        </p:nvSpPr>
        <p:spPr>
          <a:xfrm>
            <a:off x="1211519" y="1263710"/>
            <a:ext cx="71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1 ETH</a:t>
            </a:r>
            <a:endParaRPr sz="12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12" name="Google Shape;1612;p87"/>
          <p:cNvGrpSpPr/>
          <p:nvPr/>
        </p:nvGrpSpPr>
        <p:grpSpPr>
          <a:xfrm>
            <a:off x="595250" y="2304925"/>
            <a:ext cx="2000749" cy="767256"/>
            <a:chOff x="595250" y="2304925"/>
            <a:chExt cx="2000749" cy="767256"/>
          </a:xfrm>
        </p:grpSpPr>
        <p:pic>
          <p:nvPicPr>
            <p:cNvPr id="1613" name="Google Shape;1613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595250" y="2304925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87"/>
            <p:cNvPicPr preferRelativeResize="0"/>
            <p:nvPr/>
          </p:nvPicPr>
          <p:blipFill rotWithShape="1">
            <a:blip r:embed="rId5">
              <a:alphaModFix/>
            </a:blip>
            <a:srcRect b="10856" l="15737" r="16077" t="10415"/>
            <a:stretch/>
          </p:blipFill>
          <p:spPr>
            <a:xfrm>
              <a:off x="1932274" y="2305370"/>
              <a:ext cx="663725" cy="7663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15" name="Google Shape;1615;p87"/>
            <p:cNvCxnSpPr>
              <a:stCxn id="1613" idx="3"/>
              <a:endCxn id="1614" idx="1"/>
            </p:cNvCxnSpPr>
            <p:nvPr/>
          </p:nvCxnSpPr>
          <p:spPr>
            <a:xfrm>
              <a:off x="1258975" y="2688553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16" name="Google Shape;1616;p87"/>
            <p:cNvSpPr txBox="1"/>
            <p:nvPr/>
          </p:nvSpPr>
          <p:spPr>
            <a:xfrm>
              <a:off x="1211725" y="2331175"/>
              <a:ext cx="76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0.5</a:t>
              </a: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17" name="Google Shape;1617;p87"/>
          <p:cNvGrpSpPr/>
          <p:nvPr/>
        </p:nvGrpSpPr>
        <p:grpSpPr>
          <a:xfrm>
            <a:off x="617514" y="3242900"/>
            <a:ext cx="1905920" cy="959400"/>
            <a:chOff x="617514" y="3242900"/>
            <a:chExt cx="1905920" cy="959400"/>
          </a:xfrm>
        </p:grpSpPr>
        <p:sp>
          <p:nvSpPr>
            <p:cNvPr id="1618" name="Google Shape;1618;p87"/>
            <p:cNvSpPr txBox="1"/>
            <p:nvPr/>
          </p:nvSpPr>
          <p:spPr>
            <a:xfrm>
              <a:off x="617514" y="3242900"/>
              <a:ext cx="9363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Jimmy: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Rose: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Nick: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9" name="Google Shape;1619;p87"/>
            <p:cNvSpPr txBox="1"/>
            <p:nvPr/>
          </p:nvSpPr>
          <p:spPr>
            <a:xfrm>
              <a:off x="1448834" y="3242900"/>
              <a:ext cx="1074600" cy="9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-1 ETH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+0.5 ETH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+0.5 ETH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20" name="Google Shape;1620;p87"/>
          <p:cNvGrpSpPr/>
          <p:nvPr/>
        </p:nvGrpSpPr>
        <p:grpSpPr>
          <a:xfrm>
            <a:off x="3600372" y="1216363"/>
            <a:ext cx="2000753" cy="775825"/>
            <a:chOff x="3600372" y="1216363"/>
            <a:chExt cx="2000753" cy="775825"/>
          </a:xfrm>
        </p:grpSpPr>
        <p:pic>
          <p:nvPicPr>
            <p:cNvPr id="1621" name="Google Shape;1621;p87"/>
            <p:cNvPicPr preferRelativeResize="0"/>
            <p:nvPr/>
          </p:nvPicPr>
          <p:blipFill rotWithShape="1">
            <a:blip r:embed="rId3">
              <a:alphaModFix/>
            </a:blip>
            <a:srcRect b="10840" l="16281" r="16078" t="10089"/>
            <a:stretch/>
          </p:blipFill>
          <p:spPr>
            <a:xfrm>
              <a:off x="3600372" y="1216363"/>
              <a:ext cx="663725" cy="77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4937400" y="1220650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3" name="Google Shape;1623;p87"/>
            <p:cNvCxnSpPr>
              <a:stCxn id="1621" idx="3"/>
              <a:endCxn id="1622" idx="1"/>
            </p:cNvCxnSpPr>
            <p:nvPr/>
          </p:nvCxnSpPr>
          <p:spPr>
            <a:xfrm>
              <a:off x="4264097" y="1604275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24" name="Google Shape;1624;p87"/>
            <p:cNvSpPr txBox="1"/>
            <p:nvPr/>
          </p:nvSpPr>
          <p:spPr>
            <a:xfrm>
              <a:off x="4216644" y="1263710"/>
              <a:ext cx="71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1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25" name="Google Shape;1625;p87"/>
          <p:cNvGrpSpPr/>
          <p:nvPr/>
        </p:nvGrpSpPr>
        <p:grpSpPr>
          <a:xfrm>
            <a:off x="3600375" y="2300625"/>
            <a:ext cx="2000747" cy="775825"/>
            <a:chOff x="3600375" y="2300625"/>
            <a:chExt cx="2000747" cy="775825"/>
          </a:xfrm>
        </p:grpSpPr>
        <p:pic>
          <p:nvPicPr>
            <p:cNvPr id="1626" name="Google Shape;1626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3600375" y="2304925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87"/>
            <p:cNvPicPr preferRelativeResize="0"/>
            <p:nvPr/>
          </p:nvPicPr>
          <p:blipFill rotWithShape="1">
            <a:blip r:embed="rId3">
              <a:alphaModFix/>
            </a:blip>
            <a:srcRect b="10840" l="16281" r="16078" t="10089"/>
            <a:stretch/>
          </p:blipFill>
          <p:spPr>
            <a:xfrm>
              <a:off x="4937397" y="2300625"/>
              <a:ext cx="663725" cy="775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8" name="Google Shape;1628;p87"/>
            <p:cNvCxnSpPr>
              <a:stCxn id="1626" idx="3"/>
              <a:endCxn id="1627" idx="1"/>
            </p:cNvCxnSpPr>
            <p:nvPr/>
          </p:nvCxnSpPr>
          <p:spPr>
            <a:xfrm>
              <a:off x="4264100" y="2688553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29" name="Google Shape;1629;p87"/>
            <p:cNvSpPr txBox="1"/>
            <p:nvPr/>
          </p:nvSpPr>
          <p:spPr>
            <a:xfrm>
              <a:off x="4197201" y="2331175"/>
              <a:ext cx="80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30" name="Google Shape;1630;p87"/>
          <p:cNvGrpSpPr/>
          <p:nvPr/>
        </p:nvGrpSpPr>
        <p:grpSpPr>
          <a:xfrm>
            <a:off x="3600372" y="3349963"/>
            <a:ext cx="2000753" cy="775825"/>
            <a:chOff x="3600372" y="3349963"/>
            <a:chExt cx="2000753" cy="775825"/>
          </a:xfrm>
        </p:grpSpPr>
        <p:pic>
          <p:nvPicPr>
            <p:cNvPr id="1631" name="Google Shape;1631;p87"/>
            <p:cNvPicPr preferRelativeResize="0"/>
            <p:nvPr/>
          </p:nvPicPr>
          <p:blipFill rotWithShape="1">
            <a:blip r:embed="rId3">
              <a:alphaModFix/>
            </a:blip>
            <a:srcRect b="10840" l="16281" r="16078" t="10089"/>
            <a:stretch/>
          </p:blipFill>
          <p:spPr>
            <a:xfrm>
              <a:off x="3600372" y="3349963"/>
              <a:ext cx="663725" cy="77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4937400" y="3354250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33" name="Google Shape;1633;p87"/>
            <p:cNvCxnSpPr>
              <a:stCxn id="1631" idx="3"/>
              <a:endCxn id="1632" idx="1"/>
            </p:cNvCxnSpPr>
            <p:nvPr/>
          </p:nvCxnSpPr>
          <p:spPr>
            <a:xfrm>
              <a:off x="4264097" y="3737875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4" name="Google Shape;1634;p87"/>
            <p:cNvSpPr txBox="1"/>
            <p:nvPr/>
          </p:nvSpPr>
          <p:spPr>
            <a:xfrm>
              <a:off x="4191750" y="3389175"/>
              <a:ext cx="76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0.5</a:t>
              </a: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35" name="Google Shape;1635;p87"/>
          <p:cNvGrpSpPr/>
          <p:nvPr/>
        </p:nvGrpSpPr>
        <p:grpSpPr>
          <a:xfrm>
            <a:off x="3679881" y="4233500"/>
            <a:ext cx="1905920" cy="679800"/>
            <a:chOff x="3679881" y="4233500"/>
            <a:chExt cx="1905920" cy="679800"/>
          </a:xfrm>
        </p:grpSpPr>
        <p:sp>
          <p:nvSpPr>
            <p:cNvPr id="1636" name="Google Shape;1636;p87"/>
            <p:cNvSpPr txBox="1"/>
            <p:nvPr/>
          </p:nvSpPr>
          <p:spPr>
            <a:xfrm>
              <a:off x="3679881" y="4233500"/>
              <a:ext cx="9363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Jimmy: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r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Rose: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7" name="Google Shape;1637;p87"/>
            <p:cNvSpPr txBox="1"/>
            <p:nvPr/>
          </p:nvSpPr>
          <p:spPr>
            <a:xfrm>
              <a:off x="4511201" y="4233500"/>
              <a:ext cx="10746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+0.5</a:t>
              </a: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ETH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-0.5 ETH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38" name="Google Shape;1638;p87"/>
          <p:cNvGrpSpPr/>
          <p:nvPr/>
        </p:nvGrpSpPr>
        <p:grpSpPr>
          <a:xfrm>
            <a:off x="6555200" y="1220663"/>
            <a:ext cx="2000749" cy="767256"/>
            <a:chOff x="6555200" y="1220663"/>
            <a:chExt cx="2000749" cy="767256"/>
          </a:xfrm>
        </p:grpSpPr>
        <p:pic>
          <p:nvPicPr>
            <p:cNvPr id="1639" name="Google Shape;1639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6555200" y="1220663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87"/>
            <p:cNvPicPr preferRelativeResize="0"/>
            <p:nvPr/>
          </p:nvPicPr>
          <p:blipFill rotWithShape="1">
            <a:blip r:embed="rId5">
              <a:alphaModFix/>
            </a:blip>
            <a:srcRect b="10856" l="15737" r="16077" t="10415"/>
            <a:stretch/>
          </p:blipFill>
          <p:spPr>
            <a:xfrm>
              <a:off x="7892224" y="1221107"/>
              <a:ext cx="663725" cy="7663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41" name="Google Shape;1641;p87"/>
            <p:cNvCxnSpPr>
              <a:stCxn id="1639" idx="3"/>
              <a:endCxn id="1640" idx="1"/>
            </p:cNvCxnSpPr>
            <p:nvPr/>
          </p:nvCxnSpPr>
          <p:spPr>
            <a:xfrm>
              <a:off x="7218925" y="1604291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2" name="Google Shape;1642;p87"/>
            <p:cNvSpPr txBox="1"/>
            <p:nvPr/>
          </p:nvSpPr>
          <p:spPr>
            <a:xfrm>
              <a:off x="7171675" y="1246913"/>
              <a:ext cx="76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43" name="Google Shape;1643;p87"/>
          <p:cNvGrpSpPr/>
          <p:nvPr/>
        </p:nvGrpSpPr>
        <p:grpSpPr>
          <a:xfrm>
            <a:off x="6555199" y="2304900"/>
            <a:ext cx="2000751" cy="767256"/>
            <a:chOff x="6555199" y="2304900"/>
            <a:chExt cx="2000751" cy="767256"/>
          </a:xfrm>
        </p:grpSpPr>
        <p:sp>
          <p:nvSpPr>
            <p:cNvPr id="1644" name="Google Shape;1644;p87"/>
            <p:cNvSpPr txBox="1"/>
            <p:nvPr/>
          </p:nvSpPr>
          <p:spPr>
            <a:xfrm>
              <a:off x="7124525" y="2331163"/>
              <a:ext cx="767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1 ETH</a:t>
              </a:r>
              <a:endParaRPr sz="12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645" name="Google Shape;1645;p87"/>
            <p:cNvPicPr preferRelativeResize="0"/>
            <p:nvPr/>
          </p:nvPicPr>
          <p:blipFill rotWithShape="1">
            <a:blip r:embed="rId5">
              <a:alphaModFix/>
            </a:blip>
            <a:srcRect b="10856" l="15737" r="16077" t="10415"/>
            <a:stretch/>
          </p:blipFill>
          <p:spPr>
            <a:xfrm>
              <a:off x="6555199" y="2305370"/>
              <a:ext cx="663725" cy="766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87"/>
            <p:cNvPicPr preferRelativeResize="0"/>
            <p:nvPr/>
          </p:nvPicPr>
          <p:blipFill rotWithShape="1">
            <a:blip r:embed="rId4">
              <a:alphaModFix/>
            </a:blip>
            <a:srcRect b="16465" l="20819" r="19882" t="14984"/>
            <a:stretch/>
          </p:blipFill>
          <p:spPr>
            <a:xfrm>
              <a:off x="7892225" y="2304900"/>
              <a:ext cx="663725" cy="767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47" name="Google Shape;1647;p87"/>
            <p:cNvCxnSpPr>
              <a:stCxn id="1645" idx="3"/>
              <a:endCxn id="1646" idx="1"/>
            </p:cNvCxnSpPr>
            <p:nvPr/>
          </p:nvCxnSpPr>
          <p:spPr>
            <a:xfrm>
              <a:off x="7218924" y="2688566"/>
              <a:ext cx="673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48" name="Google Shape;1648;p87"/>
          <p:cNvSpPr txBox="1"/>
          <p:nvPr/>
        </p:nvSpPr>
        <p:spPr>
          <a:xfrm>
            <a:off x="6839875" y="3242900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No state diff</a:t>
            </a:r>
            <a:endParaRPr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9" name="Google Shape;1649;p87"/>
          <p:cNvSpPr txBox="1"/>
          <p:nvPr/>
        </p:nvSpPr>
        <p:spPr>
          <a:xfrm>
            <a:off x="6626425" y="3813850"/>
            <a:ext cx="1858200" cy="800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DA is 90% of the cost of an L2 tx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0" name="Google Shape;1650;p87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8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6" name="Google Shape;1656;p88"/>
          <p:cNvSpPr txBox="1"/>
          <p:nvPr/>
        </p:nvSpPr>
        <p:spPr>
          <a:xfrm>
            <a:off x="762000" y="304700"/>
            <a:ext cx="673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Zooming Out</a:t>
            </a:r>
            <a:endParaRPr b="1" sz="2800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7" name="Google Shape;1657;p88"/>
          <p:cNvSpPr/>
          <p:nvPr/>
        </p:nvSpPr>
        <p:spPr>
          <a:xfrm>
            <a:off x="1885950" y="2903075"/>
            <a:ext cx="4253700" cy="1471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Ethereum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58" name="Google Shape;1658;p88"/>
          <p:cNvGrpSpPr/>
          <p:nvPr/>
        </p:nvGrpSpPr>
        <p:grpSpPr>
          <a:xfrm>
            <a:off x="4753575" y="2328575"/>
            <a:ext cx="1325100" cy="1795450"/>
            <a:chOff x="4753575" y="2328575"/>
            <a:chExt cx="1325100" cy="1795450"/>
          </a:xfrm>
        </p:grpSpPr>
        <p:sp>
          <p:nvSpPr>
            <p:cNvPr id="1659" name="Google Shape;1659;p88"/>
            <p:cNvSpPr/>
            <p:nvPr/>
          </p:nvSpPr>
          <p:spPr>
            <a:xfrm>
              <a:off x="4753575" y="3356925"/>
              <a:ext cx="1172400" cy="7671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Verifier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60" name="Google Shape;1660;p88"/>
            <p:cNvCxnSpPr>
              <a:stCxn id="1661" idx="2"/>
              <a:endCxn id="1659" idx="0"/>
            </p:cNvCxnSpPr>
            <p:nvPr/>
          </p:nvCxnSpPr>
          <p:spPr>
            <a:xfrm>
              <a:off x="5339775" y="2328575"/>
              <a:ext cx="0" cy="10284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2" name="Google Shape;1662;p88"/>
            <p:cNvSpPr/>
            <p:nvPr/>
          </p:nvSpPr>
          <p:spPr>
            <a:xfrm>
              <a:off x="5339775" y="2426625"/>
              <a:ext cx="7389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validity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proof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63" name="Google Shape;1663;p88"/>
          <p:cNvGrpSpPr/>
          <p:nvPr/>
        </p:nvGrpSpPr>
        <p:grpSpPr>
          <a:xfrm>
            <a:off x="1786150" y="2328575"/>
            <a:ext cx="1499596" cy="1795500"/>
            <a:chOff x="1786150" y="2328575"/>
            <a:chExt cx="1499596" cy="1795500"/>
          </a:xfrm>
        </p:grpSpPr>
        <p:sp>
          <p:nvSpPr>
            <p:cNvPr id="1664" name="Google Shape;1664;p88"/>
            <p:cNvSpPr/>
            <p:nvPr/>
          </p:nvSpPr>
          <p:spPr>
            <a:xfrm>
              <a:off x="2113346" y="3356975"/>
              <a:ext cx="1172400" cy="7671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Starknet Core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65" name="Google Shape;1665;p88"/>
            <p:cNvCxnSpPr>
              <a:stCxn id="1666" idx="2"/>
              <a:endCxn id="1664" idx="0"/>
            </p:cNvCxnSpPr>
            <p:nvPr/>
          </p:nvCxnSpPr>
          <p:spPr>
            <a:xfrm flipH="1" rot="-5400000">
              <a:off x="2184060" y="2841575"/>
              <a:ext cx="1028400" cy="24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67" name="Google Shape;1667;p88"/>
            <p:cNvSpPr/>
            <p:nvPr/>
          </p:nvSpPr>
          <p:spPr>
            <a:xfrm>
              <a:off x="1786150" y="2452175"/>
              <a:ext cx="852000" cy="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state diff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68" name="Google Shape;1668;p88"/>
          <p:cNvGrpSpPr/>
          <p:nvPr/>
        </p:nvGrpSpPr>
        <p:grpSpPr>
          <a:xfrm>
            <a:off x="3395010" y="1498550"/>
            <a:ext cx="2530965" cy="830025"/>
            <a:chOff x="3395010" y="1498550"/>
            <a:chExt cx="2530965" cy="830025"/>
          </a:xfrm>
        </p:grpSpPr>
        <p:sp>
          <p:nvSpPr>
            <p:cNvPr id="1661" name="Google Shape;1661;p88"/>
            <p:cNvSpPr/>
            <p:nvPr/>
          </p:nvSpPr>
          <p:spPr>
            <a:xfrm>
              <a:off x="4753575" y="1561475"/>
              <a:ext cx="1172400" cy="767100"/>
            </a:xfrm>
            <a:prstGeom prst="rect">
              <a:avLst/>
            </a:prstGeom>
            <a:solidFill>
              <a:srgbClr val="28286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(SHARP)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69" name="Google Shape;1669;p88"/>
            <p:cNvCxnSpPr>
              <a:stCxn id="1666" idx="3"/>
              <a:endCxn id="1661" idx="1"/>
            </p:cNvCxnSpPr>
            <p:nvPr/>
          </p:nvCxnSpPr>
          <p:spPr>
            <a:xfrm>
              <a:off x="3395010" y="1945025"/>
              <a:ext cx="13587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0" name="Google Shape;1670;p88"/>
            <p:cNvSpPr/>
            <p:nvPr/>
          </p:nvSpPr>
          <p:spPr>
            <a:xfrm>
              <a:off x="3513895" y="1498550"/>
              <a:ext cx="1099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execution trace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71" name="Google Shape;1671;p88"/>
          <p:cNvGrpSpPr/>
          <p:nvPr/>
        </p:nvGrpSpPr>
        <p:grpSpPr>
          <a:xfrm>
            <a:off x="810325" y="1401950"/>
            <a:ext cx="2584685" cy="1086150"/>
            <a:chOff x="810325" y="1401950"/>
            <a:chExt cx="2584685" cy="1086150"/>
          </a:xfrm>
        </p:grpSpPr>
        <p:sp>
          <p:nvSpPr>
            <p:cNvPr id="1666" name="Google Shape;1666;p88"/>
            <p:cNvSpPr/>
            <p:nvPr/>
          </p:nvSpPr>
          <p:spPr>
            <a:xfrm>
              <a:off x="1999110" y="1561475"/>
              <a:ext cx="1395900" cy="767100"/>
            </a:xfrm>
            <a:prstGeom prst="rect">
              <a:avLst/>
            </a:prstGeom>
            <a:solidFill>
              <a:srgbClr val="28286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Sequencer</a:t>
              </a:r>
              <a:endParaRPr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(Starknet OS)</a:t>
              </a:r>
              <a:endPara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2" name="Google Shape;1672;p88"/>
            <p:cNvSpPr/>
            <p:nvPr/>
          </p:nvSpPr>
          <p:spPr>
            <a:xfrm>
              <a:off x="810425" y="1401950"/>
              <a:ext cx="546000" cy="3096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3" name="Google Shape;1673;p88"/>
            <p:cNvSpPr/>
            <p:nvPr/>
          </p:nvSpPr>
          <p:spPr>
            <a:xfrm>
              <a:off x="810325" y="1790225"/>
              <a:ext cx="546000" cy="3096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4" name="Google Shape;1674;p88"/>
            <p:cNvSpPr/>
            <p:nvPr/>
          </p:nvSpPr>
          <p:spPr>
            <a:xfrm>
              <a:off x="810325" y="2178500"/>
              <a:ext cx="546000" cy="3096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75" name="Google Shape;1675;p88"/>
            <p:cNvCxnSpPr>
              <a:stCxn id="1673" idx="3"/>
              <a:endCxn id="1666" idx="1"/>
            </p:cNvCxnSpPr>
            <p:nvPr/>
          </p:nvCxnSpPr>
          <p:spPr>
            <a:xfrm>
              <a:off x="1356325" y="1945025"/>
              <a:ext cx="6429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76" name="Google Shape;1676;p88"/>
          <p:cNvGrpSpPr/>
          <p:nvPr/>
        </p:nvGrpSpPr>
        <p:grpSpPr>
          <a:xfrm>
            <a:off x="2699546" y="2328575"/>
            <a:ext cx="5210700" cy="2578148"/>
            <a:chOff x="2699546" y="2328575"/>
            <a:chExt cx="5210700" cy="2578148"/>
          </a:xfrm>
        </p:grpSpPr>
        <p:cxnSp>
          <p:nvCxnSpPr>
            <p:cNvPr id="1677" name="Google Shape;1677;p88"/>
            <p:cNvCxnSpPr>
              <a:stCxn id="1664" idx="2"/>
              <a:endCxn id="1678" idx="2"/>
            </p:cNvCxnSpPr>
            <p:nvPr/>
          </p:nvCxnSpPr>
          <p:spPr>
            <a:xfrm rot="-5400000">
              <a:off x="4407146" y="620975"/>
              <a:ext cx="1795500" cy="5210700"/>
            </a:xfrm>
            <a:prstGeom prst="bentConnector3">
              <a:avLst>
                <a:gd fmla="val -23569" name="adj1"/>
              </a:avLst>
            </a:prstGeom>
            <a:noFill/>
            <a:ln cap="flat" cmpd="sng" w="19050">
              <a:solidFill>
                <a:srgbClr val="28286E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sp>
          <p:nvSpPr>
            <p:cNvPr id="1679" name="Google Shape;1679;p88"/>
            <p:cNvSpPr/>
            <p:nvPr/>
          </p:nvSpPr>
          <p:spPr>
            <a:xfrm>
              <a:off x="4761950" y="4655623"/>
              <a:ext cx="1287600" cy="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sync from L1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0" name="Google Shape;1680;p88"/>
          <p:cNvGrpSpPr/>
          <p:nvPr/>
        </p:nvGrpSpPr>
        <p:grpSpPr>
          <a:xfrm>
            <a:off x="2697060" y="1021950"/>
            <a:ext cx="5799290" cy="1306625"/>
            <a:chOff x="2697060" y="1021950"/>
            <a:chExt cx="5799290" cy="1306625"/>
          </a:xfrm>
        </p:grpSpPr>
        <p:sp>
          <p:nvSpPr>
            <p:cNvPr id="1678" name="Google Shape;1678;p88"/>
            <p:cNvSpPr/>
            <p:nvPr/>
          </p:nvSpPr>
          <p:spPr>
            <a:xfrm>
              <a:off x="7323950" y="1561475"/>
              <a:ext cx="1172400" cy="767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Full Node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681" name="Google Shape;1681;p88"/>
            <p:cNvCxnSpPr>
              <a:stCxn id="1666" idx="0"/>
              <a:endCxn id="1678" idx="0"/>
            </p:cNvCxnSpPr>
            <p:nvPr/>
          </p:nvCxnSpPr>
          <p:spPr>
            <a:xfrm flipH="1" rot="-5400000">
              <a:off x="5303310" y="-1044775"/>
              <a:ext cx="600" cy="5213100"/>
            </a:xfrm>
            <a:prstGeom prst="bentConnector3">
              <a:avLst>
                <a:gd fmla="val -39687500" name="adj1"/>
              </a:avLst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82" name="Google Shape;1682;p88"/>
            <p:cNvSpPr/>
            <p:nvPr/>
          </p:nvSpPr>
          <p:spPr>
            <a:xfrm>
              <a:off x="4550350" y="1021950"/>
              <a:ext cx="1604100" cy="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get latest block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83" name="Google Shape;1683;p88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9"/>
          <p:cNvSpPr txBox="1"/>
          <p:nvPr>
            <p:ph type="title"/>
          </p:nvPr>
        </p:nvSpPr>
        <p:spPr>
          <a:xfrm>
            <a:off x="381000" y="304700"/>
            <a:ext cx="40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Starknet Components</a:t>
            </a:r>
            <a:endParaRPr sz="2800"/>
          </a:p>
        </p:txBody>
      </p:sp>
      <p:sp>
        <p:nvSpPr>
          <p:cNvPr id="1689" name="Google Shape;1689;p89"/>
          <p:cNvSpPr txBox="1"/>
          <p:nvPr>
            <p:ph idx="1" type="body"/>
          </p:nvPr>
        </p:nvSpPr>
        <p:spPr>
          <a:xfrm>
            <a:off x="381000" y="1161550"/>
            <a:ext cx="40830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Sequencer:</a:t>
            </a:r>
            <a:r>
              <a:rPr lang="en" sz="1600"/>
              <a:t> Validates, executes and bundle txs into blocks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SHARP:</a:t>
            </a:r>
            <a:r>
              <a:rPr lang="en" sz="1600"/>
              <a:t> Creates validity proofs for Starknet and StarkEx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Verifier:</a:t>
            </a:r>
            <a:r>
              <a:rPr lang="en" sz="1600"/>
              <a:t> L1 smart contract that verifies validity proofs from SHARP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Starknet Core:</a:t>
            </a:r>
            <a:r>
              <a:rPr lang="en" sz="1600"/>
              <a:t> L1 smart contract that store changes to L2 global state (DA)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Full Node:</a:t>
            </a:r>
            <a:r>
              <a:rPr lang="en" sz="1600"/>
              <a:t> Provide data to L2 dapps</a:t>
            </a:r>
            <a:endParaRPr sz="1600"/>
          </a:p>
        </p:txBody>
      </p:sp>
      <p:sp>
        <p:nvSpPr>
          <p:cNvPr id="1690" name="Google Shape;1690;p8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1" name="Google Shape;1691;p8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572004" y="0"/>
            <a:ext cx="4571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89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p9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572006" y="0"/>
            <a:ext cx="4571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90"/>
          <p:cNvSpPr txBox="1"/>
          <p:nvPr>
            <p:ph idx="1" type="body"/>
          </p:nvPr>
        </p:nvSpPr>
        <p:spPr>
          <a:xfrm>
            <a:off x="381000" y="1102658"/>
            <a:ext cx="41448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Cairo compiles to Sierra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Sierra allows the creation of safe CASM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Starknet’s DA mode is “Rollup”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State diffs are sent to L1 for liveness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 L1 indexer can recreate L2 state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Starknet nodes:</a:t>
            </a:r>
            <a:endParaRPr sz="1600"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L2: Sequencer, Prover, Full Nodes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L1: Verifier, Starknet Core</a:t>
            </a:r>
            <a:endParaRPr sz="1600"/>
          </a:p>
        </p:txBody>
      </p:sp>
      <p:sp>
        <p:nvSpPr>
          <p:cNvPr id="1699" name="Google Shape;1699;p90"/>
          <p:cNvSpPr txBox="1"/>
          <p:nvPr>
            <p:ph type="title"/>
          </p:nvPr>
        </p:nvSpPr>
        <p:spPr>
          <a:xfrm>
            <a:off x="381000" y="152300"/>
            <a:ext cx="41448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700" name="Google Shape;1700;p90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1707" name="Google Shape;1707;p9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92"/>
          <p:cNvSpPr txBox="1"/>
          <p:nvPr>
            <p:ph type="title"/>
          </p:nvPr>
        </p:nvSpPr>
        <p:spPr>
          <a:xfrm>
            <a:off x="381000" y="123565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Types</a:t>
            </a:r>
            <a:endParaRPr/>
          </a:p>
        </p:txBody>
      </p:sp>
      <p:sp>
        <p:nvSpPr>
          <p:cNvPr id="1713" name="Google Shape;1713;p9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4" name="Google Shape;1714;p92"/>
          <p:cNvSpPr txBox="1"/>
          <p:nvPr>
            <p:ph idx="1" type="body"/>
          </p:nvPr>
        </p:nvSpPr>
        <p:spPr>
          <a:xfrm>
            <a:off x="381000" y="780550"/>
            <a:ext cx="40227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deploy_account</a:t>
            </a:r>
            <a:endParaRPr b="1"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Deploys an account contract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declare</a:t>
            </a:r>
            <a:endParaRPr b="1"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Registers the Sierra code of a SC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invoke</a:t>
            </a:r>
            <a:endParaRPr b="1"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Executes “write” functions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Modifies the global state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Requires paying gas fees</a:t>
            </a:r>
            <a:endParaRPr sz="1500"/>
          </a:p>
        </p:txBody>
      </p:sp>
      <p:pic>
        <p:nvPicPr>
          <p:cNvPr id="1715" name="Google Shape;1715;p92"/>
          <p:cNvPicPr preferRelativeResize="0"/>
          <p:nvPr/>
        </p:nvPicPr>
        <p:blipFill rotWithShape="1">
          <a:blip r:embed="rId3">
            <a:alphaModFix amt="80000"/>
          </a:blip>
          <a:srcRect b="0" l="6065" r="5383" t="0"/>
          <a:stretch/>
        </p:blipFill>
        <p:spPr>
          <a:xfrm flipH="1">
            <a:off x="4589376" y="0"/>
            <a:ext cx="4554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92"/>
          <p:cNvSpPr txBox="1"/>
          <p:nvPr/>
        </p:nvSpPr>
        <p:spPr>
          <a:xfrm>
            <a:off x="569475" y="3782725"/>
            <a:ext cx="3534300" cy="1128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Calling a </a:t>
            </a:r>
            <a:r>
              <a:rPr b="1"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read-only</a:t>
            </a:r>
            <a:r>
              <a:rPr lang="en"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functions is not a transaction as it doesn’t modify the global state (no gas fees)</a:t>
            </a:r>
            <a:endParaRPr sz="15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17" name="Google Shape;1717;p92"/>
          <p:cNvGrpSpPr/>
          <p:nvPr/>
        </p:nvGrpSpPr>
        <p:grpSpPr>
          <a:xfrm>
            <a:off x="6805275" y="330450"/>
            <a:ext cx="2243265" cy="4714450"/>
            <a:chOff x="6805275" y="330450"/>
            <a:chExt cx="2243265" cy="4714450"/>
          </a:xfrm>
        </p:grpSpPr>
        <p:sp>
          <p:nvSpPr>
            <p:cNvPr id="1718" name="Google Shape;1718;p92"/>
            <p:cNvSpPr/>
            <p:nvPr/>
          </p:nvSpPr>
          <p:spPr>
            <a:xfrm>
              <a:off x="8936040" y="4932400"/>
              <a:ext cx="112500" cy="112500"/>
            </a:xfrm>
            <a:prstGeom prst="ellipse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92"/>
            <p:cNvSpPr/>
            <p:nvPr/>
          </p:nvSpPr>
          <p:spPr>
            <a:xfrm>
              <a:off x="6805275" y="330450"/>
              <a:ext cx="1522800" cy="660900"/>
            </a:xfrm>
            <a:prstGeom prst="wedgeRectCallout">
              <a:avLst>
                <a:gd fmla="val -41191" name="adj1"/>
                <a:gd fmla="val 81521" name="adj2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No </a:t>
              </a:r>
              <a:r>
                <a:rPr b="1" lang="en" sz="15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deploy</a:t>
              </a:r>
              <a:r>
                <a:rPr lang="en" sz="15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 transaction?</a:t>
              </a:r>
              <a:endParaRPr sz="1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93"/>
          <p:cNvSpPr txBox="1"/>
          <p:nvPr>
            <p:ph type="title"/>
          </p:nvPr>
        </p:nvSpPr>
        <p:spPr>
          <a:xfrm>
            <a:off x="457200" y="228500"/>
            <a:ext cx="51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Diagram?</a:t>
            </a:r>
            <a:endParaRPr/>
          </a:p>
        </p:txBody>
      </p:sp>
      <p:sp>
        <p:nvSpPr>
          <p:cNvPr id="1725" name="Google Shape;1725;p9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6" name="Google Shape;1726;p93"/>
          <p:cNvSpPr/>
          <p:nvPr/>
        </p:nvSpPr>
        <p:spPr>
          <a:xfrm>
            <a:off x="719675" y="1303800"/>
            <a:ext cx="2123700" cy="1827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Laptop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27" name="Google Shape;1727;p93"/>
          <p:cNvCxnSpPr/>
          <p:nvPr/>
        </p:nvCxnSpPr>
        <p:spPr>
          <a:xfrm>
            <a:off x="4230250" y="854375"/>
            <a:ext cx="0" cy="3935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8" name="Google Shape;1728;p93"/>
          <p:cNvSpPr txBox="1"/>
          <p:nvPr/>
        </p:nvSpPr>
        <p:spPr>
          <a:xfrm>
            <a:off x="5786963" y="4902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9" name="Google Shape;1729;p93"/>
          <p:cNvSpPr/>
          <p:nvPr/>
        </p:nvSpPr>
        <p:spPr>
          <a:xfrm>
            <a:off x="5505151" y="867875"/>
            <a:ext cx="2121300" cy="2533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Sequencer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0" name="Google Shape;1730;p93"/>
          <p:cNvSpPr/>
          <p:nvPr/>
        </p:nvSpPr>
        <p:spPr>
          <a:xfrm>
            <a:off x="1080419" y="1670337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Cairo Program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1" name="Google Shape;1731;p93"/>
          <p:cNvSpPr/>
          <p:nvPr/>
        </p:nvSpPr>
        <p:spPr>
          <a:xfrm>
            <a:off x="1080425" y="2525662"/>
            <a:ext cx="1372200" cy="4023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Sierra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32" name="Google Shape;1732;p93"/>
          <p:cNvCxnSpPr>
            <a:stCxn id="1730" idx="2"/>
            <a:endCxn id="1731" idx="0"/>
          </p:cNvCxnSpPr>
          <p:nvPr/>
        </p:nvCxnSpPr>
        <p:spPr>
          <a:xfrm>
            <a:off x="1766519" y="2070537"/>
            <a:ext cx="0" cy="4551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3" name="Google Shape;1733;p93"/>
          <p:cNvSpPr/>
          <p:nvPr/>
        </p:nvSpPr>
        <p:spPr>
          <a:xfrm>
            <a:off x="1746044" y="2148723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compile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4" name="Google Shape;1734;p93"/>
          <p:cNvSpPr/>
          <p:nvPr/>
        </p:nvSpPr>
        <p:spPr>
          <a:xfrm>
            <a:off x="5857369" y="1275598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Sierra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5" name="Google Shape;173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803" y="2932004"/>
            <a:ext cx="938100" cy="938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6" name="Google Shape;1736;p93"/>
          <p:cNvGrpSpPr/>
          <p:nvPr/>
        </p:nvGrpSpPr>
        <p:grpSpPr>
          <a:xfrm>
            <a:off x="704675" y="3772550"/>
            <a:ext cx="5152694" cy="941700"/>
            <a:chOff x="704675" y="3772550"/>
            <a:chExt cx="5152694" cy="941700"/>
          </a:xfrm>
        </p:grpSpPr>
        <p:sp>
          <p:nvSpPr>
            <p:cNvPr id="1737" name="Google Shape;1737;p93"/>
            <p:cNvSpPr/>
            <p:nvPr/>
          </p:nvSpPr>
          <p:spPr>
            <a:xfrm>
              <a:off x="704675" y="3772550"/>
              <a:ext cx="2123700" cy="941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Ethereum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8" name="Google Shape;1738;p93"/>
            <p:cNvSpPr/>
            <p:nvPr/>
          </p:nvSpPr>
          <p:spPr>
            <a:xfrm>
              <a:off x="1080425" y="39494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739" name="Google Shape;1739;p93"/>
            <p:cNvCxnSpPr>
              <a:stCxn id="1740" idx="1"/>
              <a:endCxn id="1738" idx="3"/>
            </p:cNvCxnSpPr>
            <p:nvPr/>
          </p:nvCxnSpPr>
          <p:spPr>
            <a:xfrm rot="10800000">
              <a:off x="2452669" y="4149524"/>
              <a:ext cx="3404700" cy="1170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1" name="Google Shape;1741;p93"/>
            <p:cNvSpPr/>
            <p:nvPr/>
          </p:nvSpPr>
          <p:spPr>
            <a:xfrm>
              <a:off x="3426654" y="41672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742" name="Google Shape;1742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2225" y="38617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3" name="Google Shape;1743;p93"/>
          <p:cNvSpPr/>
          <p:nvPr/>
        </p:nvSpPr>
        <p:spPr>
          <a:xfrm>
            <a:off x="5857369" y="2048026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CASM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4" name="Google Shape;1744;p93"/>
          <p:cNvSpPr/>
          <p:nvPr/>
        </p:nvSpPr>
        <p:spPr>
          <a:xfrm>
            <a:off x="5857369" y="2800401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CairoVM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45" name="Google Shape;1745;p93"/>
          <p:cNvGrpSpPr/>
          <p:nvPr/>
        </p:nvGrpSpPr>
        <p:grpSpPr>
          <a:xfrm>
            <a:off x="5503950" y="3200601"/>
            <a:ext cx="2123700" cy="1513649"/>
            <a:chOff x="5503950" y="3200601"/>
            <a:chExt cx="2123700" cy="1513649"/>
          </a:xfrm>
        </p:grpSpPr>
        <p:sp>
          <p:nvSpPr>
            <p:cNvPr id="1746" name="Google Shape;1746;p93"/>
            <p:cNvSpPr/>
            <p:nvPr/>
          </p:nvSpPr>
          <p:spPr>
            <a:xfrm>
              <a:off x="5503950" y="3772550"/>
              <a:ext cx="2123700" cy="941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SHARP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0" name="Google Shape;1740;p93"/>
            <p:cNvSpPr/>
            <p:nvPr/>
          </p:nvSpPr>
          <p:spPr>
            <a:xfrm>
              <a:off x="5857369" y="39611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7" name="Google Shape;1747;p93"/>
            <p:cNvSpPr/>
            <p:nvPr/>
          </p:nvSpPr>
          <p:spPr>
            <a:xfrm>
              <a:off x="6557073" y="3381072"/>
              <a:ext cx="101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48" name="Google Shape;1748;p93"/>
            <p:cNvCxnSpPr>
              <a:stCxn id="1744" idx="2"/>
              <a:endCxn id="1740" idx="0"/>
            </p:cNvCxnSpPr>
            <p:nvPr/>
          </p:nvCxnSpPr>
          <p:spPr>
            <a:xfrm>
              <a:off x="6543469" y="3200601"/>
              <a:ext cx="0" cy="76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749" name="Google Shape;1749;p93"/>
          <p:cNvCxnSpPr>
            <a:stCxn id="1734" idx="2"/>
            <a:endCxn id="1743" idx="0"/>
          </p:cNvCxnSpPr>
          <p:nvPr/>
        </p:nvCxnSpPr>
        <p:spPr>
          <a:xfrm>
            <a:off x="6543469" y="1675798"/>
            <a:ext cx="0" cy="3723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0" name="Google Shape;1750;p93"/>
          <p:cNvSpPr/>
          <p:nvPr/>
        </p:nvSpPr>
        <p:spPr>
          <a:xfrm>
            <a:off x="6595569" y="1731011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compile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51" name="Google Shape;1751;p93"/>
          <p:cNvCxnSpPr>
            <a:stCxn id="1743" idx="2"/>
            <a:endCxn id="1744" idx="0"/>
          </p:cNvCxnSpPr>
          <p:nvPr/>
        </p:nvCxnSpPr>
        <p:spPr>
          <a:xfrm>
            <a:off x="6543469" y="2448226"/>
            <a:ext cx="0" cy="352200"/>
          </a:xfrm>
          <a:prstGeom prst="straightConnector1">
            <a:avLst/>
          </a:prstGeom>
          <a:noFill/>
          <a:ln cap="flat" cmpd="sng" w="19050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2" name="Google Shape;1752;p93"/>
          <p:cNvSpPr/>
          <p:nvPr/>
        </p:nvSpPr>
        <p:spPr>
          <a:xfrm>
            <a:off x="6595569" y="2483386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run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53" name="Google Shape;1753;p93"/>
          <p:cNvCxnSpPr>
            <a:stCxn id="1731" idx="3"/>
            <a:endCxn id="1734" idx="1"/>
          </p:cNvCxnSpPr>
          <p:nvPr/>
        </p:nvCxnSpPr>
        <p:spPr>
          <a:xfrm flipH="1" rot="10800000">
            <a:off x="2452625" y="1475812"/>
            <a:ext cx="3404700" cy="1251000"/>
          </a:xfrm>
          <a:prstGeom prst="bentConnector3">
            <a:avLst>
              <a:gd fmla="val 2521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4" name="Google Shape;1754;p93"/>
          <p:cNvSpPr/>
          <p:nvPr/>
        </p:nvSpPr>
        <p:spPr>
          <a:xfrm>
            <a:off x="4341294" y="1188396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declare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55" name="Google Shape;1755;p93"/>
          <p:cNvCxnSpPr>
            <a:stCxn id="1744" idx="1"/>
            <a:endCxn id="1735" idx="3"/>
          </p:cNvCxnSpPr>
          <p:nvPr/>
        </p:nvCxnSpPr>
        <p:spPr>
          <a:xfrm flipH="1">
            <a:off x="3969769" y="3000501"/>
            <a:ext cx="1887600" cy="400500"/>
          </a:xfrm>
          <a:prstGeom prst="bentConnector3">
            <a:avLst>
              <a:gd fmla="val 675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6" name="Google Shape;1756;p93"/>
          <p:cNvSpPr/>
          <p:nvPr/>
        </p:nvSpPr>
        <p:spPr>
          <a:xfrm>
            <a:off x="4646094" y="2741272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result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7" name="Google Shape;1757;p93"/>
          <p:cNvSpPr txBox="1"/>
          <p:nvPr/>
        </p:nvSpPr>
        <p:spPr>
          <a:xfrm>
            <a:off x="1032713" y="94075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8" name="Google Shape;1758;p93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3"/>
          <p:cNvSpPr txBox="1"/>
          <p:nvPr/>
        </p:nvSpPr>
        <p:spPr>
          <a:xfrm rot="-952404">
            <a:off x="279803" y="1869184"/>
            <a:ext cx="7902744" cy="1662344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Oversimplified</a:t>
            </a:r>
            <a:endParaRPr sz="96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4"/>
          <p:cNvSpPr txBox="1"/>
          <p:nvPr>
            <p:ph type="title"/>
          </p:nvPr>
        </p:nvSpPr>
        <p:spPr>
          <a:xfrm>
            <a:off x="457200" y="228500"/>
            <a:ext cx="42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“declare” tx</a:t>
            </a:r>
            <a:endParaRPr/>
          </a:p>
        </p:txBody>
      </p:sp>
      <p:sp>
        <p:nvSpPr>
          <p:cNvPr id="1765" name="Google Shape;1765;p9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6" name="Google Shape;1766;p94"/>
          <p:cNvSpPr/>
          <p:nvPr/>
        </p:nvSpPr>
        <p:spPr>
          <a:xfrm>
            <a:off x="719675" y="1303800"/>
            <a:ext cx="2123700" cy="1727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Laptop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67" name="Google Shape;1767;p94"/>
          <p:cNvCxnSpPr/>
          <p:nvPr/>
        </p:nvCxnSpPr>
        <p:spPr>
          <a:xfrm>
            <a:off x="3849250" y="854375"/>
            <a:ext cx="0" cy="3935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68" name="Google Shape;1768;p94"/>
          <p:cNvSpPr txBox="1"/>
          <p:nvPr/>
        </p:nvSpPr>
        <p:spPr>
          <a:xfrm>
            <a:off x="5177363" y="1092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9" name="Google Shape;1769;p94"/>
          <p:cNvSpPr/>
          <p:nvPr/>
        </p:nvSpPr>
        <p:spPr>
          <a:xfrm>
            <a:off x="4895550" y="509450"/>
            <a:ext cx="2121300" cy="2953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Sequencer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0" name="Google Shape;1770;p94"/>
          <p:cNvSpPr/>
          <p:nvPr/>
        </p:nvSpPr>
        <p:spPr>
          <a:xfrm>
            <a:off x="1080419" y="1670337"/>
            <a:ext cx="1372200" cy="4002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Cairo Program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1" name="Google Shape;1771;p94"/>
          <p:cNvSpPr/>
          <p:nvPr/>
        </p:nvSpPr>
        <p:spPr>
          <a:xfrm>
            <a:off x="1080425" y="2449462"/>
            <a:ext cx="1372200" cy="402300"/>
          </a:xfrm>
          <a:prstGeom prst="rect">
            <a:avLst/>
          </a:prstGeom>
          <a:solidFill>
            <a:srgbClr val="FAFAF5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Sierra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2" name="Google Shape;1772;p94"/>
          <p:cNvSpPr/>
          <p:nvPr/>
        </p:nvSpPr>
        <p:spPr>
          <a:xfrm>
            <a:off x="1746044" y="2119989"/>
            <a:ext cx="938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compile</a:t>
            </a:r>
            <a:endParaRPr sz="13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3" name="Google Shape;1773;p94"/>
          <p:cNvSpPr/>
          <p:nvPr/>
        </p:nvSpPr>
        <p:spPr>
          <a:xfrm>
            <a:off x="704675" y="3204600"/>
            <a:ext cx="2123700" cy="1509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Ethereum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4" name="Google Shape;1774;p94"/>
          <p:cNvSpPr/>
          <p:nvPr/>
        </p:nvSpPr>
        <p:spPr>
          <a:xfrm>
            <a:off x="4894350" y="3772550"/>
            <a:ext cx="2123700" cy="94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SHARP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5" name="Google Shape;1775;p94"/>
          <p:cNvSpPr txBox="1"/>
          <p:nvPr/>
        </p:nvSpPr>
        <p:spPr>
          <a:xfrm>
            <a:off x="1032713" y="94075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6" name="Google Shape;1776;p94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7" name="Google Shape;1777;p94"/>
          <p:cNvGrpSpPr/>
          <p:nvPr/>
        </p:nvGrpSpPr>
        <p:grpSpPr>
          <a:xfrm>
            <a:off x="1080425" y="2726801"/>
            <a:ext cx="5539544" cy="1089498"/>
            <a:chOff x="1080425" y="2726801"/>
            <a:chExt cx="5539544" cy="1089498"/>
          </a:xfrm>
        </p:grpSpPr>
        <p:sp>
          <p:nvSpPr>
            <p:cNvPr id="1778" name="Google Shape;1778;p94"/>
            <p:cNvSpPr/>
            <p:nvPr/>
          </p:nvSpPr>
          <p:spPr>
            <a:xfrm>
              <a:off x="1080425" y="34160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SN Core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79" name="Google Shape;1779;p94"/>
            <p:cNvSpPr/>
            <p:nvPr/>
          </p:nvSpPr>
          <p:spPr>
            <a:xfrm>
              <a:off x="5247769" y="2886226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Writer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80" name="Google Shape;1780;p94"/>
            <p:cNvCxnSpPr>
              <a:stCxn id="1779" idx="1"/>
              <a:endCxn id="1778" idx="3"/>
            </p:cNvCxnSpPr>
            <p:nvPr/>
          </p:nvCxnSpPr>
          <p:spPr>
            <a:xfrm flipH="1">
              <a:off x="2452669" y="3086326"/>
              <a:ext cx="2795100" cy="529800"/>
            </a:xfrm>
            <a:prstGeom prst="bentConnector3">
              <a:avLst>
                <a:gd fmla="val 66698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81" name="Google Shape;1781;p94"/>
            <p:cNvSpPr/>
            <p:nvPr/>
          </p:nvSpPr>
          <p:spPr>
            <a:xfrm>
              <a:off x="3844260" y="2726801"/>
              <a:ext cx="10575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class hash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2" name="Google Shape;1782;p94"/>
            <p:cNvSpPr/>
            <p:nvPr/>
          </p:nvSpPr>
          <p:spPr>
            <a:xfrm>
              <a:off x="3736965" y="3089975"/>
              <a:ext cx="12840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ompiled class hash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783" name="Google Shape;1783;p94"/>
          <p:cNvCxnSpPr>
            <a:stCxn id="1770" idx="2"/>
            <a:endCxn id="1771" idx="0"/>
          </p:cNvCxnSpPr>
          <p:nvPr/>
        </p:nvCxnSpPr>
        <p:spPr>
          <a:xfrm>
            <a:off x="1766519" y="2070537"/>
            <a:ext cx="0" cy="378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84" name="Google Shape;1784;p94"/>
          <p:cNvGrpSpPr/>
          <p:nvPr/>
        </p:nvGrpSpPr>
        <p:grpSpPr>
          <a:xfrm>
            <a:off x="5270094" y="2486730"/>
            <a:ext cx="1617981" cy="1868794"/>
            <a:chOff x="5270094" y="2486730"/>
            <a:chExt cx="1617981" cy="1868794"/>
          </a:xfrm>
        </p:grpSpPr>
        <p:sp>
          <p:nvSpPr>
            <p:cNvPr id="1785" name="Google Shape;1785;p94"/>
            <p:cNvSpPr/>
            <p:nvPr/>
          </p:nvSpPr>
          <p:spPr>
            <a:xfrm>
              <a:off x="5270094" y="39553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6" name="Google Shape;1786;p94"/>
            <p:cNvSpPr/>
            <p:nvPr/>
          </p:nvSpPr>
          <p:spPr>
            <a:xfrm>
              <a:off x="6138675" y="3416993"/>
              <a:ext cx="749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87" name="Google Shape;1787;p94"/>
            <p:cNvCxnSpPr>
              <a:stCxn id="1788" idx="3"/>
              <a:endCxn id="1785" idx="3"/>
            </p:cNvCxnSpPr>
            <p:nvPr/>
          </p:nvCxnSpPr>
          <p:spPr>
            <a:xfrm>
              <a:off x="6619969" y="2486730"/>
              <a:ext cx="22200" cy="1668600"/>
            </a:xfrm>
            <a:prstGeom prst="bentConnector3">
              <a:avLst>
                <a:gd fmla="val 1173198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789" name="Google Shape;1789;p94"/>
            <p:cNvPicPr preferRelativeResize="0"/>
            <p:nvPr/>
          </p:nvPicPr>
          <p:blipFill rotWithShape="1">
            <a:blip r:embed="rId3">
              <a:alphaModFix/>
            </a:blip>
            <a:srcRect b="17795" l="33257" r="28699" t="19188"/>
            <a:stretch/>
          </p:blipFill>
          <p:spPr>
            <a:xfrm>
              <a:off x="5334600" y="3988916"/>
              <a:ext cx="201072" cy="333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0" name="Google Shape;1790;p94"/>
          <p:cNvSpPr txBox="1"/>
          <p:nvPr/>
        </p:nvSpPr>
        <p:spPr>
          <a:xfrm>
            <a:off x="7431750" y="572600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TX STATUS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91" name="Google Shape;1791;p94"/>
          <p:cNvGrpSpPr/>
          <p:nvPr/>
        </p:nvGrpSpPr>
        <p:grpSpPr>
          <a:xfrm>
            <a:off x="2452625" y="823960"/>
            <a:ext cx="6286525" cy="1826652"/>
            <a:chOff x="2452625" y="823960"/>
            <a:chExt cx="6286525" cy="1826652"/>
          </a:xfrm>
        </p:grpSpPr>
        <p:sp>
          <p:nvSpPr>
            <p:cNvPr id="1792" name="Google Shape;1792;p94"/>
            <p:cNvSpPr/>
            <p:nvPr/>
          </p:nvSpPr>
          <p:spPr>
            <a:xfrm>
              <a:off x="5247769" y="894598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Mempool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93" name="Google Shape;1793;p94"/>
            <p:cNvCxnSpPr>
              <a:stCxn id="1771" idx="3"/>
              <a:endCxn id="1792" idx="1"/>
            </p:cNvCxnSpPr>
            <p:nvPr/>
          </p:nvCxnSpPr>
          <p:spPr>
            <a:xfrm flipH="1" rot="10800000">
              <a:off x="2452625" y="1094812"/>
              <a:ext cx="2795100" cy="1555800"/>
            </a:xfrm>
            <a:prstGeom prst="bentConnector3">
              <a:avLst>
                <a:gd fmla="val 32533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4" name="Google Shape;1794;p94"/>
            <p:cNvSpPr/>
            <p:nvPr/>
          </p:nvSpPr>
          <p:spPr>
            <a:xfrm>
              <a:off x="3884459" y="823960"/>
              <a:ext cx="10167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d</a:t>
              </a: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eclare tx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5" name="Google Shape;1795;p94"/>
            <p:cNvSpPr txBox="1"/>
            <p:nvPr/>
          </p:nvSpPr>
          <p:spPr>
            <a:xfrm>
              <a:off x="7431750" y="1258400"/>
              <a:ext cx="130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RECEIVED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96" name="Google Shape;1796;p94"/>
          <p:cNvGrpSpPr/>
          <p:nvPr/>
        </p:nvGrpSpPr>
        <p:grpSpPr>
          <a:xfrm>
            <a:off x="5247769" y="1294798"/>
            <a:ext cx="3781931" cy="1556902"/>
            <a:chOff x="5247769" y="1294798"/>
            <a:chExt cx="3781931" cy="1556902"/>
          </a:xfrm>
        </p:grpSpPr>
        <p:sp>
          <p:nvSpPr>
            <p:cNvPr id="1797" name="Google Shape;1797;p94"/>
            <p:cNvSpPr/>
            <p:nvPr/>
          </p:nvSpPr>
          <p:spPr>
            <a:xfrm>
              <a:off x="5247769" y="1590826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CASM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98" name="Google Shape;1798;p94"/>
            <p:cNvCxnSpPr>
              <a:stCxn id="1792" idx="2"/>
              <a:endCxn id="1797" idx="0"/>
            </p:cNvCxnSpPr>
            <p:nvPr/>
          </p:nvCxnSpPr>
          <p:spPr>
            <a:xfrm>
              <a:off x="5933869" y="1294798"/>
              <a:ext cx="0" cy="2961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9" name="Google Shape;1799;p94"/>
            <p:cNvSpPr/>
            <p:nvPr/>
          </p:nvSpPr>
          <p:spPr>
            <a:xfrm>
              <a:off x="5985969" y="1309730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compile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00" name="Google Shape;1800;p94"/>
            <p:cNvSpPr txBox="1"/>
            <p:nvPr/>
          </p:nvSpPr>
          <p:spPr>
            <a:xfrm>
              <a:off x="7141200" y="2020400"/>
              <a:ext cx="1888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SUCCEEDED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REJECTED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01" name="Google Shape;1801;p94"/>
          <p:cNvGrpSpPr/>
          <p:nvPr/>
        </p:nvGrpSpPr>
        <p:grpSpPr>
          <a:xfrm>
            <a:off x="5247769" y="1991026"/>
            <a:ext cx="3781931" cy="1648774"/>
            <a:chOff x="5247769" y="1991026"/>
            <a:chExt cx="3781931" cy="1648774"/>
          </a:xfrm>
        </p:grpSpPr>
        <p:sp>
          <p:nvSpPr>
            <p:cNvPr id="1788" name="Google Shape;1788;p94"/>
            <p:cNvSpPr/>
            <p:nvPr/>
          </p:nvSpPr>
          <p:spPr>
            <a:xfrm>
              <a:off x="5247769" y="2286630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Block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02" name="Google Shape;1802;p94"/>
            <p:cNvCxnSpPr>
              <a:stCxn id="1797" idx="2"/>
              <a:endCxn id="1788" idx="0"/>
            </p:cNvCxnSpPr>
            <p:nvPr/>
          </p:nvCxnSpPr>
          <p:spPr>
            <a:xfrm>
              <a:off x="5933869" y="1991026"/>
              <a:ext cx="0" cy="2955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03" name="Google Shape;1803;p94"/>
            <p:cNvSpPr/>
            <p:nvPr/>
          </p:nvSpPr>
          <p:spPr>
            <a:xfrm>
              <a:off x="5985969" y="2017081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add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04" name="Google Shape;1804;p94"/>
            <p:cNvSpPr txBox="1"/>
            <p:nvPr/>
          </p:nvSpPr>
          <p:spPr>
            <a:xfrm>
              <a:off x="7141200" y="3239600"/>
              <a:ext cx="18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ACCEPTED_ON_L2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05" name="Google Shape;1805;p94"/>
          <p:cNvGrpSpPr/>
          <p:nvPr/>
        </p:nvGrpSpPr>
        <p:grpSpPr>
          <a:xfrm>
            <a:off x="972225" y="3861736"/>
            <a:ext cx="8057475" cy="616264"/>
            <a:chOff x="972225" y="3861736"/>
            <a:chExt cx="8057475" cy="616264"/>
          </a:xfrm>
        </p:grpSpPr>
        <p:sp>
          <p:nvSpPr>
            <p:cNvPr id="1806" name="Google Shape;1806;p94"/>
            <p:cNvSpPr/>
            <p:nvPr/>
          </p:nvSpPr>
          <p:spPr>
            <a:xfrm>
              <a:off x="1080425" y="39494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07" name="Google Shape;1807;p94"/>
            <p:cNvSpPr/>
            <p:nvPr/>
          </p:nvSpPr>
          <p:spPr>
            <a:xfrm>
              <a:off x="3045654" y="41672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808" name="Google Shape;1808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2225" y="38617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09" name="Google Shape;1809;p94"/>
            <p:cNvCxnSpPr>
              <a:stCxn id="1785" idx="1"/>
              <a:endCxn id="1806" idx="3"/>
            </p:cNvCxnSpPr>
            <p:nvPr/>
          </p:nvCxnSpPr>
          <p:spPr>
            <a:xfrm rot="10800000">
              <a:off x="2452494" y="4149724"/>
              <a:ext cx="2817600" cy="57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10" name="Google Shape;1810;p94"/>
            <p:cNvSpPr txBox="1"/>
            <p:nvPr/>
          </p:nvSpPr>
          <p:spPr>
            <a:xfrm>
              <a:off x="7141200" y="4077800"/>
              <a:ext cx="18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ACCEPTED_ON_L1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The Space Exploration Problem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00" y="1974122"/>
            <a:ext cx="1413425" cy="14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50" y="2794672"/>
            <a:ext cx="745275" cy="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575" y="2036250"/>
            <a:ext cx="1250650" cy="1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944473" y="2188825"/>
            <a:ext cx="21789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How to save fuel?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Best launch window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Best trajectory</a:t>
            </a:r>
            <a:endParaRPr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7" name="Google Shape;347;p59"/>
          <p:cNvGrpSpPr/>
          <p:nvPr/>
        </p:nvGrpSpPr>
        <p:grpSpPr>
          <a:xfrm>
            <a:off x="5338335" y="1990322"/>
            <a:ext cx="3302364" cy="1413450"/>
            <a:chOff x="5338335" y="1990322"/>
            <a:chExt cx="3302364" cy="1413450"/>
          </a:xfrm>
        </p:grpSpPr>
        <p:pic>
          <p:nvPicPr>
            <p:cNvPr id="348" name="Google Shape;34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27275" y="1990322"/>
              <a:ext cx="1413425" cy="141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59"/>
            <p:cNvSpPr txBox="1"/>
            <p:nvPr/>
          </p:nvSpPr>
          <p:spPr>
            <a:xfrm>
              <a:off x="5338335" y="2314743"/>
              <a:ext cx="18753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Engineers create algorithm in Rust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0" name="Google Shape;350;p59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95"/>
          <p:cNvSpPr txBox="1"/>
          <p:nvPr>
            <p:ph type="title"/>
          </p:nvPr>
        </p:nvSpPr>
        <p:spPr>
          <a:xfrm>
            <a:off x="457200" y="228500"/>
            <a:ext cx="32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“invoke” tx</a:t>
            </a:r>
            <a:endParaRPr/>
          </a:p>
        </p:txBody>
      </p:sp>
      <p:sp>
        <p:nvSpPr>
          <p:cNvPr id="1816" name="Google Shape;1816;p9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95"/>
          <p:cNvSpPr/>
          <p:nvPr/>
        </p:nvSpPr>
        <p:spPr>
          <a:xfrm>
            <a:off x="719675" y="1303800"/>
            <a:ext cx="2123700" cy="1002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Laptop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18" name="Google Shape;1818;p95"/>
          <p:cNvCxnSpPr/>
          <p:nvPr/>
        </p:nvCxnSpPr>
        <p:spPr>
          <a:xfrm>
            <a:off x="3849250" y="854375"/>
            <a:ext cx="0" cy="39354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19" name="Google Shape;1819;p95"/>
          <p:cNvSpPr txBox="1"/>
          <p:nvPr/>
        </p:nvSpPr>
        <p:spPr>
          <a:xfrm>
            <a:off x="5177363" y="10924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Starknet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0" name="Google Shape;1820;p95"/>
          <p:cNvSpPr/>
          <p:nvPr/>
        </p:nvSpPr>
        <p:spPr>
          <a:xfrm>
            <a:off x="4895550" y="509450"/>
            <a:ext cx="2121300" cy="2967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Sequencer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1" name="Google Shape;1821;p95"/>
          <p:cNvSpPr/>
          <p:nvPr/>
        </p:nvSpPr>
        <p:spPr>
          <a:xfrm>
            <a:off x="704675" y="3203900"/>
            <a:ext cx="2123700" cy="151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Ethereum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2" name="Google Shape;1822;p95"/>
          <p:cNvSpPr/>
          <p:nvPr/>
        </p:nvSpPr>
        <p:spPr>
          <a:xfrm>
            <a:off x="4894350" y="3772550"/>
            <a:ext cx="2123700" cy="94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SHARP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3" name="Google Shape;1823;p95"/>
          <p:cNvSpPr txBox="1"/>
          <p:nvPr/>
        </p:nvSpPr>
        <p:spPr>
          <a:xfrm>
            <a:off x="1032713" y="940759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4" name="Google Shape;1824;p9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95"/>
          <p:cNvGrpSpPr/>
          <p:nvPr/>
        </p:nvGrpSpPr>
        <p:grpSpPr>
          <a:xfrm>
            <a:off x="1080425" y="2773881"/>
            <a:ext cx="5539544" cy="1042418"/>
            <a:chOff x="1080425" y="2773881"/>
            <a:chExt cx="5539544" cy="1042418"/>
          </a:xfrm>
        </p:grpSpPr>
        <p:sp>
          <p:nvSpPr>
            <p:cNvPr id="1826" name="Google Shape;1826;p95"/>
            <p:cNvSpPr/>
            <p:nvPr/>
          </p:nvSpPr>
          <p:spPr>
            <a:xfrm>
              <a:off x="1080425" y="34160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SN Core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27" name="Google Shape;1827;p95"/>
            <p:cNvSpPr/>
            <p:nvPr/>
          </p:nvSpPr>
          <p:spPr>
            <a:xfrm>
              <a:off x="5247769" y="2920001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Writer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28" name="Google Shape;1828;p95"/>
            <p:cNvCxnSpPr>
              <a:stCxn id="1827" idx="1"/>
              <a:endCxn id="1826" idx="3"/>
            </p:cNvCxnSpPr>
            <p:nvPr/>
          </p:nvCxnSpPr>
          <p:spPr>
            <a:xfrm flipH="1">
              <a:off x="2452669" y="3120101"/>
              <a:ext cx="2795100" cy="496200"/>
            </a:xfrm>
            <a:prstGeom prst="bentConnector3">
              <a:avLst>
                <a:gd fmla="val 67725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9" name="Google Shape;1829;p95"/>
            <p:cNvSpPr/>
            <p:nvPr/>
          </p:nvSpPr>
          <p:spPr>
            <a:xfrm>
              <a:off x="3852996" y="2773881"/>
              <a:ext cx="10575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state diff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30" name="Google Shape;1830;p95"/>
          <p:cNvGrpSpPr/>
          <p:nvPr/>
        </p:nvGrpSpPr>
        <p:grpSpPr>
          <a:xfrm>
            <a:off x="1080419" y="894598"/>
            <a:ext cx="7658731" cy="1175939"/>
            <a:chOff x="1080419" y="894598"/>
            <a:chExt cx="7658731" cy="1175939"/>
          </a:xfrm>
        </p:grpSpPr>
        <p:sp>
          <p:nvSpPr>
            <p:cNvPr id="1831" name="Google Shape;1831;p95"/>
            <p:cNvSpPr/>
            <p:nvPr/>
          </p:nvSpPr>
          <p:spPr>
            <a:xfrm>
              <a:off x="1080419" y="1670337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Wallet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2" name="Google Shape;1832;p95"/>
            <p:cNvSpPr/>
            <p:nvPr/>
          </p:nvSpPr>
          <p:spPr>
            <a:xfrm>
              <a:off x="5247769" y="894598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Mempool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33" name="Google Shape;1833;p95"/>
            <p:cNvCxnSpPr>
              <a:stCxn id="1831" idx="3"/>
              <a:endCxn id="1832" idx="1"/>
            </p:cNvCxnSpPr>
            <p:nvPr/>
          </p:nvCxnSpPr>
          <p:spPr>
            <a:xfrm flipH="1" rot="10800000">
              <a:off x="2452619" y="1094637"/>
              <a:ext cx="2795100" cy="775800"/>
            </a:xfrm>
            <a:prstGeom prst="bentConnector3">
              <a:avLst>
                <a:gd fmla="val 69799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4" name="Google Shape;1834;p95"/>
            <p:cNvSpPr/>
            <p:nvPr/>
          </p:nvSpPr>
          <p:spPr>
            <a:xfrm>
              <a:off x="2843616" y="1590900"/>
              <a:ext cx="10167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invoke</a:t>
              </a: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 tx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5" name="Google Shape;1835;p95"/>
            <p:cNvSpPr txBox="1"/>
            <p:nvPr/>
          </p:nvSpPr>
          <p:spPr>
            <a:xfrm>
              <a:off x="7431750" y="1258400"/>
              <a:ext cx="130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RECEIVED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36" name="Google Shape;1836;p95"/>
          <p:cNvGrpSpPr/>
          <p:nvPr/>
        </p:nvGrpSpPr>
        <p:grpSpPr>
          <a:xfrm>
            <a:off x="5247769" y="1991026"/>
            <a:ext cx="3781931" cy="1648774"/>
            <a:chOff x="5247769" y="1991026"/>
            <a:chExt cx="3781931" cy="1648774"/>
          </a:xfrm>
        </p:grpSpPr>
        <p:sp>
          <p:nvSpPr>
            <p:cNvPr id="1837" name="Google Shape;1837;p95"/>
            <p:cNvSpPr/>
            <p:nvPr/>
          </p:nvSpPr>
          <p:spPr>
            <a:xfrm>
              <a:off x="5247769" y="2288811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Block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38" name="Google Shape;1838;p95"/>
            <p:cNvCxnSpPr>
              <a:stCxn id="1839" idx="2"/>
              <a:endCxn id="1837" idx="0"/>
            </p:cNvCxnSpPr>
            <p:nvPr/>
          </p:nvCxnSpPr>
          <p:spPr>
            <a:xfrm>
              <a:off x="5933869" y="1991026"/>
              <a:ext cx="0" cy="2979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0" name="Google Shape;1840;p95"/>
            <p:cNvSpPr/>
            <p:nvPr/>
          </p:nvSpPr>
          <p:spPr>
            <a:xfrm>
              <a:off x="5969024" y="2009897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add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1" name="Google Shape;1841;p95"/>
            <p:cNvSpPr txBox="1"/>
            <p:nvPr/>
          </p:nvSpPr>
          <p:spPr>
            <a:xfrm>
              <a:off x="7141200" y="3239600"/>
              <a:ext cx="18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ACCEPTED_ON_L2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842" name="Google Shape;1842;p95"/>
          <p:cNvGrpSpPr/>
          <p:nvPr/>
        </p:nvGrpSpPr>
        <p:grpSpPr>
          <a:xfrm>
            <a:off x="5247769" y="1294798"/>
            <a:ext cx="3781931" cy="1556902"/>
            <a:chOff x="5247769" y="1294798"/>
            <a:chExt cx="3781931" cy="1556902"/>
          </a:xfrm>
        </p:grpSpPr>
        <p:sp>
          <p:nvSpPr>
            <p:cNvPr id="1839" name="Google Shape;1839;p95"/>
            <p:cNvSpPr/>
            <p:nvPr/>
          </p:nvSpPr>
          <p:spPr>
            <a:xfrm>
              <a:off x="5247769" y="1590826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CairoVM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43" name="Google Shape;1843;p95"/>
            <p:cNvCxnSpPr>
              <a:stCxn id="1832" idx="2"/>
              <a:endCxn id="1839" idx="0"/>
            </p:cNvCxnSpPr>
            <p:nvPr/>
          </p:nvCxnSpPr>
          <p:spPr>
            <a:xfrm>
              <a:off x="5933869" y="1294798"/>
              <a:ext cx="0" cy="2961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4" name="Google Shape;1844;p95"/>
            <p:cNvSpPr/>
            <p:nvPr/>
          </p:nvSpPr>
          <p:spPr>
            <a:xfrm>
              <a:off x="5969024" y="1309730"/>
              <a:ext cx="9381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execute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5" name="Google Shape;1845;p95"/>
            <p:cNvSpPr txBox="1"/>
            <p:nvPr/>
          </p:nvSpPr>
          <p:spPr>
            <a:xfrm>
              <a:off x="7141200" y="2020400"/>
              <a:ext cx="1888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SUCCEEDED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or</a:t>
              </a:r>
              <a:endPara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REJECTED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46" name="Google Shape;1846;p95"/>
          <p:cNvSpPr txBox="1"/>
          <p:nvPr/>
        </p:nvSpPr>
        <p:spPr>
          <a:xfrm>
            <a:off x="7431750" y="572600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TX STATUS</a:t>
            </a:r>
            <a:endParaRPr b="1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47" name="Google Shape;1847;p95"/>
          <p:cNvGrpSpPr/>
          <p:nvPr/>
        </p:nvGrpSpPr>
        <p:grpSpPr>
          <a:xfrm>
            <a:off x="972225" y="3861736"/>
            <a:ext cx="8057475" cy="616264"/>
            <a:chOff x="972225" y="3861736"/>
            <a:chExt cx="8057475" cy="616264"/>
          </a:xfrm>
        </p:grpSpPr>
        <p:sp>
          <p:nvSpPr>
            <p:cNvPr id="1848" name="Google Shape;1848;p95"/>
            <p:cNvSpPr txBox="1"/>
            <p:nvPr/>
          </p:nvSpPr>
          <p:spPr>
            <a:xfrm>
              <a:off x="7141200" y="4077800"/>
              <a:ext cx="18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ACCEPTED_ON_L1</a:t>
              </a:r>
              <a:endParaRPr b="1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9" name="Google Shape;1849;p95"/>
            <p:cNvSpPr/>
            <p:nvPr/>
          </p:nvSpPr>
          <p:spPr>
            <a:xfrm>
              <a:off x="1080425" y="3949499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Verifier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50" name="Google Shape;1850;p95"/>
            <p:cNvSpPr/>
            <p:nvPr/>
          </p:nvSpPr>
          <p:spPr>
            <a:xfrm>
              <a:off x="3114671" y="4167284"/>
              <a:ext cx="1603800" cy="24810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validity proof</a:t>
              </a:r>
              <a:endParaRPr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851" name="Google Shape;1851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2225" y="3861736"/>
              <a:ext cx="294175" cy="2941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2" name="Google Shape;1852;p95"/>
            <p:cNvCxnSpPr>
              <a:stCxn id="1853" idx="1"/>
              <a:endCxn id="1849" idx="3"/>
            </p:cNvCxnSpPr>
            <p:nvPr/>
          </p:nvCxnSpPr>
          <p:spPr>
            <a:xfrm rot="10800000">
              <a:off x="2452494" y="4149724"/>
              <a:ext cx="2817600" cy="57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54" name="Google Shape;1854;p95"/>
          <p:cNvGrpSpPr/>
          <p:nvPr/>
        </p:nvGrpSpPr>
        <p:grpSpPr>
          <a:xfrm>
            <a:off x="5270094" y="2488911"/>
            <a:ext cx="1608930" cy="1866613"/>
            <a:chOff x="5270094" y="2488911"/>
            <a:chExt cx="1608930" cy="1866613"/>
          </a:xfrm>
        </p:grpSpPr>
        <p:sp>
          <p:nvSpPr>
            <p:cNvPr id="1853" name="Google Shape;1853;p95"/>
            <p:cNvSpPr/>
            <p:nvPr/>
          </p:nvSpPr>
          <p:spPr>
            <a:xfrm>
              <a:off x="5270094" y="3955324"/>
              <a:ext cx="1372200" cy="400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Prover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55" name="Google Shape;1855;p95"/>
            <p:cNvSpPr/>
            <p:nvPr/>
          </p:nvSpPr>
          <p:spPr>
            <a:xfrm>
              <a:off x="5862324" y="3425099"/>
              <a:ext cx="1016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rPr>
                <a:t>trace</a:t>
              </a:r>
              <a:endParaRPr sz="13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56" name="Google Shape;1856;p95"/>
            <p:cNvCxnSpPr>
              <a:stCxn id="1837" idx="3"/>
              <a:endCxn id="1853" idx="3"/>
            </p:cNvCxnSpPr>
            <p:nvPr/>
          </p:nvCxnSpPr>
          <p:spPr>
            <a:xfrm>
              <a:off x="6619969" y="2488911"/>
              <a:ext cx="22200" cy="1666500"/>
            </a:xfrm>
            <a:prstGeom prst="bentConnector3">
              <a:avLst>
                <a:gd fmla="val 1244848" name="adj1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857" name="Google Shape;1857;p95"/>
            <p:cNvPicPr preferRelativeResize="0"/>
            <p:nvPr/>
          </p:nvPicPr>
          <p:blipFill rotWithShape="1">
            <a:blip r:embed="rId4">
              <a:alphaModFix/>
            </a:blip>
            <a:srcRect b="17795" l="33257" r="28699" t="19188"/>
            <a:stretch/>
          </p:blipFill>
          <p:spPr>
            <a:xfrm>
              <a:off x="5334600" y="3988916"/>
              <a:ext cx="201072" cy="333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96"/>
          <p:cNvSpPr txBox="1"/>
          <p:nvPr>
            <p:ph type="title"/>
          </p:nvPr>
        </p:nvSpPr>
        <p:spPr>
          <a:xfrm>
            <a:off x="457200" y="228500"/>
            <a:ext cx="43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Declaring vs Deploying</a:t>
            </a:r>
            <a:endParaRPr/>
          </a:p>
        </p:txBody>
      </p:sp>
      <p:sp>
        <p:nvSpPr>
          <p:cNvPr id="1863" name="Google Shape;1863;p96"/>
          <p:cNvSpPr txBox="1"/>
          <p:nvPr>
            <p:ph idx="1" type="body"/>
          </p:nvPr>
        </p:nvSpPr>
        <p:spPr>
          <a:xfrm>
            <a:off x="457200" y="1009150"/>
            <a:ext cx="4679100" cy="3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</a:rPr>
              <a:t>Declaring</a:t>
            </a:r>
            <a:r>
              <a:rPr lang="en" sz="1600">
                <a:solidFill>
                  <a:schemeClr val="dk2"/>
                </a:solidFill>
              </a:rPr>
              <a:t> registers Sierra code on L2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Declared code is aka “contract class”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Contract classes </a:t>
            </a:r>
            <a:r>
              <a:rPr lang="en" sz="1600" u="sng">
                <a:solidFill>
                  <a:schemeClr val="dk2"/>
                </a:solidFill>
              </a:rPr>
              <a:t>don’t</a:t>
            </a:r>
            <a:r>
              <a:rPr lang="en" sz="1600">
                <a:solidFill>
                  <a:schemeClr val="dk2"/>
                </a:solidFill>
              </a:rPr>
              <a:t> have internal storage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Used as </a:t>
            </a:r>
            <a:r>
              <a:rPr b="1" lang="en" sz="1600">
                <a:solidFill>
                  <a:schemeClr val="dk2"/>
                </a:solidFill>
              </a:rPr>
              <a:t>libraries</a:t>
            </a:r>
            <a:r>
              <a:rPr lang="en" sz="1600">
                <a:solidFill>
                  <a:schemeClr val="dk2"/>
                </a:solidFill>
              </a:rPr>
              <a:t> and “</a:t>
            </a:r>
            <a:r>
              <a:rPr b="1" lang="en" sz="1600">
                <a:solidFill>
                  <a:schemeClr val="dk2"/>
                </a:solidFill>
              </a:rPr>
              <a:t>blueprints</a:t>
            </a:r>
            <a:r>
              <a:rPr lang="en" sz="1600">
                <a:solidFill>
                  <a:schemeClr val="dk2"/>
                </a:solidFill>
              </a:rPr>
              <a:t>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From blueprint an instance can be </a:t>
            </a:r>
            <a:r>
              <a:rPr b="1" lang="en" sz="1600">
                <a:solidFill>
                  <a:schemeClr val="dk2"/>
                </a:solidFill>
              </a:rPr>
              <a:t>deployed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Contract istances </a:t>
            </a:r>
            <a:r>
              <a:rPr lang="en" sz="1600" u="sng">
                <a:solidFill>
                  <a:schemeClr val="dk2"/>
                </a:solidFill>
              </a:rPr>
              <a:t>have</a:t>
            </a:r>
            <a:r>
              <a:rPr lang="en" sz="1600">
                <a:solidFill>
                  <a:schemeClr val="dk2"/>
                </a:solidFill>
              </a:rPr>
              <a:t> internal storage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Every instance has a different address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864" name="Google Shape;1864;p9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5" name="Google Shape;1865;p96"/>
          <p:cNvSpPr/>
          <p:nvPr/>
        </p:nvSpPr>
        <p:spPr>
          <a:xfrm>
            <a:off x="5023500" y="1107788"/>
            <a:ext cx="1605900" cy="632400"/>
          </a:xfrm>
          <a:prstGeom prst="rect">
            <a:avLst/>
          </a:prstGeom>
          <a:solidFill>
            <a:srgbClr val="28286E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Contract Class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(Sierra)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6" name="Google Shape;1866;p96"/>
          <p:cNvSpPr txBox="1"/>
          <p:nvPr/>
        </p:nvSpPr>
        <p:spPr>
          <a:xfrm>
            <a:off x="6614284" y="1223880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class hash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7" name="Google Shape;1867;p96"/>
          <p:cNvSpPr/>
          <p:nvPr/>
        </p:nvSpPr>
        <p:spPr>
          <a:xfrm>
            <a:off x="6318900" y="2071363"/>
            <a:ext cx="1605900" cy="632400"/>
          </a:xfrm>
          <a:prstGeom prst="rect">
            <a:avLst/>
          </a:prstGeom>
          <a:solidFill>
            <a:srgbClr val="BFDBFC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Contract Instance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(CASM)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8" name="Google Shape;1868;p96"/>
          <p:cNvSpPr txBox="1"/>
          <p:nvPr/>
        </p:nvSpPr>
        <p:spPr>
          <a:xfrm>
            <a:off x="7909684" y="2171854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address A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9" name="Google Shape;1869;p96"/>
          <p:cNvSpPr/>
          <p:nvPr/>
        </p:nvSpPr>
        <p:spPr>
          <a:xfrm>
            <a:off x="6318900" y="3061963"/>
            <a:ext cx="1605900" cy="632400"/>
          </a:xfrm>
          <a:prstGeom prst="rect">
            <a:avLst/>
          </a:prstGeom>
          <a:solidFill>
            <a:srgbClr val="BFDBFC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Contract Instance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(CASM)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0" name="Google Shape;1870;p96"/>
          <p:cNvSpPr txBox="1"/>
          <p:nvPr/>
        </p:nvSpPr>
        <p:spPr>
          <a:xfrm>
            <a:off x="7909684" y="3162454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address B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1" name="Google Shape;1871;p96"/>
          <p:cNvSpPr/>
          <p:nvPr/>
        </p:nvSpPr>
        <p:spPr>
          <a:xfrm>
            <a:off x="6318900" y="4052563"/>
            <a:ext cx="1605900" cy="632400"/>
          </a:xfrm>
          <a:prstGeom prst="rect">
            <a:avLst/>
          </a:prstGeom>
          <a:solidFill>
            <a:srgbClr val="BFDBFC"/>
          </a:solidFill>
          <a:ln cap="flat" cmpd="sng" w="9525">
            <a:solidFill>
              <a:srgbClr val="282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Contract Instance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(CASM)</a:t>
            </a:r>
            <a:endParaRPr sz="13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2" name="Google Shape;1872;p96"/>
          <p:cNvSpPr txBox="1"/>
          <p:nvPr/>
        </p:nvSpPr>
        <p:spPr>
          <a:xfrm>
            <a:off x="7909684" y="4153054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address C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73" name="Google Shape;1873;p96"/>
          <p:cNvCxnSpPr>
            <a:stCxn id="1865" idx="2"/>
            <a:endCxn id="1867" idx="1"/>
          </p:cNvCxnSpPr>
          <p:nvPr/>
        </p:nvCxnSpPr>
        <p:spPr>
          <a:xfrm flipH="1" rot="-5400000">
            <a:off x="5749050" y="1817588"/>
            <a:ext cx="647400" cy="492600"/>
          </a:xfrm>
          <a:prstGeom prst="bentConnector2">
            <a:avLst/>
          </a:prstGeom>
          <a:noFill/>
          <a:ln cap="flat" cmpd="sng" w="9525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96"/>
          <p:cNvCxnSpPr>
            <a:stCxn id="1865" idx="2"/>
            <a:endCxn id="1869" idx="1"/>
          </p:cNvCxnSpPr>
          <p:nvPr/>
        </p:nvCxnSpPr>
        <p:spPr>
          <a:xfrm flipH="1" rot="-5400000">
            <a:off x="5253750" y="2312888"/>
            <a:ext cx="1638000" cy="492600"/>
          </a:xfrm>
          <a:prstGeom prst="bentConnector2">
            <a:avLst/>
          </a:prstGeom>
          <a:noFill/>
          <a:ln cap="flat" cmpd="sng" w="9525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5" name="Google Shape;1875;p96"/>
          <p:cNvCxnSpPr>
            <a:stCxn id="1865" idx="2"/>
            <a:endCxn id="1871" idx="1"/>
          </p:cNvCxnSpPr>
          <p:nvPr/>
        </p:nvCxnSpPr>
        <p:spPr>
          <a:xfrm flipH="1" rot="-5400000">
            <a:off x="4758450" y="2808188"/>
            <a:ext cx="2628600" cy="492600"/>
          </a:xfrm>
          <a:prstGeom prst="bentConnector2">
            <a:avLst/>
          </a:prstGeom>
          <a:noFill/>
          <a:ln cap="flat" cmpd="sng" w="9525">
            <a:solidFill>
              <a:srgbClr val="28286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6" name="Google Shape;1876;p96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96"/>
          <p:cNvSpPr txBox="1"/>
          <p:nvPr/>
        </p:nvSpPr>
        <p:spPr>
          <a:xfrm rot="-5400000">
            <a:off x="4657086" y="2963450"/>
            <a:ext cx="20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constructor called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7"/>
          <p:cNvSpPr txBox="1"/>
          <p:nvPr/>
        </p:nvSpPr>
        <p:spPr>
          <a:xfrm>
            <a:off x="381000" y="863600"/>
            <a:ext cx="4094400" cy="4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Smart contract that deploys other smart contracts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Only one selector: </a:t>
            </a:r>
            <a:r>
              <a:rPr b="1"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deployContract</a:t>
            </a:r>
            <a:endParaRPr b="1"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Selector must be </a:t>
            </a:r>
            <a:r>
              <a:rPr lang="en" sz="1600" u="sng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invoked</a:t>
            </a: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 with: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8286E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Blueprint’s class hash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600"/>
              <a:buFont typeface="Inter"/>
              <a:buChar char="●"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Constructor arguments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Internally uses the </a:t>
            </a:r>
            <a:r>
              <a:rPr b="1"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deploy </a:t>
            </a:r>
            <a:r>
              <a:rPr lang="en" sz="1600" u="sng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syscall</a:t>
            </a:r>
            <a:endParaRPr sz="1600" u="sng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Created by OZ as a public good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Written in Cairo0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3" name="Google Shape;1883;p9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4" name="Google Shape;1884;p97"/>
          <p:cNvSpPr txBox="1"/>
          <p:nvPr>
            <p:ph type="title"/>
          </p:nvPr>
        </p:nvSpPr>
        <p:spPr>
          <a:xfrm>
            <a:off x="395367" y="228500"/>
            <a:ext cx="39321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C796B"/>
                </a:solidFill>
              </a:rPr>
              <a:t>Universal Deployer</a:t>
            </a:r>
            <a:endParaRPr>
              <a:solidFill>
                <a:srgbClr val="EC796B"/>
              </a:solidFill>
            </a:endParaRPr>
          </a:p>
        </p:txBody>
      </p:sp>
      <p:pic>
        <p:nvPicPr>
          <p:cNvPr id="1885" name="Google Shape;1885;p97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571995" y="0"/>
            <a:ext cx="45720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97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98"/>
          <p:cNvSpPr/>
          <p:nvPr/>
        </p:nvSpPr>
        <p:spPr>
          <a:xfrm>
            <a:off x="1765000" y="1212000"/>
            <a:ext cx="5552400" cy="3024300"/>
          </a:xfrm>
          <a:prstGeom prst="rect">
            <a:avLst/>
          </a:prstGeom>
          <a:noFill/>
          <a:ln cap="flat" cmpd="sng" w="9525">
            <a:solidFill>
              <a:srgbClr val="28286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Starknet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2" name="Google Shape;1892;p98"/>
          <p:cNvSpPr txBox="1"/>
          <p:nvPr>
            <p:ph type="title"/>
          </p:nvPr>
        </p:nvSpPr>
        <p:spPr>
          <a:xfrm>
            <a:off x="457200" y="304700"/>
            <a:ext cx="75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Classes vs Instances</a:t>
            </a:r>
            <a:endParaRPr/>
          </a:p>
        </p:txBody>
      </p:sp>
      <p:sp>
        <p:nvSpPr>
          <p:cNvPr id="1893" name="Google Shape;1893;p9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94" name="Google Shape;1894;p98"/>
          <p:cNvGrpSpPr/>
          <p:nvPr/>
        </p:nvGrpSpPr>
        <p:grpSpPr>
          <a:xfrm>
            <a:off x="609600" y="1667075"/>
            <a:ext cx="2721025" cy="825300"/>
            <a:chOff x="609600" y="1667075"/>
            <a:chExt cx="2721025" cy="825300"/>
          </a:xfrm>
        </p:grpSpPr>
        <p:sp>
          <p:nvSpPr>
            <p:cNvPr id="1895" name="Google Shape;1895;p98"/>
            <p:cNvSpPr/>
            <p:nvPr/>
          </p:nvSpPr>
          <p:spPr>
            <a:xfrm>
              <a:off x="609600" y="1795675"/>
              <a:ext cx="890100" cy="549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declare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6" name="Google Shape;1896;p98"/>
            <p:cNvSpPr/>
            <p:nvPr/>
          </p:nvSpPr>
          <p:spPr>
            <a:xfrm>
              <a:off x="2179225" y="1667075"/>
              <a:ext cx="1151400" cy="825300"/>
            </a:xfrm>
            <a:prstGeom prst="rect">
              <a:avLst/>
            </a:prstGeom>
            <a:solidFill>
              <a:srgbClr val="74B0FF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Smart Contract </a:t>
              </a: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Class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897" name="Google Shape;1897;p98"/>
            <p:cNvCxnSpPr>
              <a:stCxn id="1895" idx="3"/>
              <a:endCxn id="1896" idx="1"/>
            </p:cNvCxnSpPr>
            <p:nvPr/>
          </p:nvCxnSpPr>
          <p:spPr>
            <a:xfrm>
              <a:off x="1499700" y="2070175"/>
              <a:ext cx="679500" cy="960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98" name="Google Shape;1898;p98"/>
          <p:cNvGrpSpPr/>
          <p:nvPr/>
        </p:nvGrpSpPr>
        <p:grpSpPr>
          <a:xfrm>
            <a:off x="609600" y="3041450"/>
            <a:ext cx="2887675" cy="1046100"/>
            <a:chOff x="609600" y="3041450"/>
            <a:chExt cx="2887675" cy="1046100"/>
          </a:xfrm>
        </p:grpSpPr>
        <p:sp>
          <p:nvSpPr>
            <p:cNvPr id="1899" name="Google Shape;1899;p98"/>
            <p:cNvSpPr/>
            <p:nvPr/>
          </p:nvSpPr>
          <p:spPr>
            <a:xfrm>
              <a:off x="2012575" y="3041450"/>
              <a:ext cx="1484700" cy="10461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Universal Deployer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0" name="Google Shape;1900;p98"/>
            <p:cNvSpPr/>
            <p:nvPr/>
          </p:nvSpPr>
          <p:spPr>
            <a:xfrm>
              <a:off x="2206075" y="3639125"/>
              <a:ext cx="1097700" cy="3201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deploy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1" name="Google Shape;1901;p98"/>
            <p:cNvSpPr/>
            <p:nvPr/>
          </p:nvSpPr>
          <p:spPr>
            <a:xfrm>
              <a:off x="609600" y="3290000"/>
              <a:ext cx="890100" cy="549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invoke 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02" name="Google Shape;1902;p98"/>
            <p:cNvCxnSpPr>
              <a:stCxn id="1901" idx="3"/>
              <a:endCxn id="1899" idx="1"/>
            </p:cNvCxnSpPr>
            <p:nvPr/>
          </p:nvCxnSpPr>
          <p:spPr>
            <a:xfrm>
              <a:off x="1499700" y="3564500"/>
              <a:ext cx="5130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03" name="Google Shape;1903;p98"/>
          <p:cNvGrpSpPr/>
          <p:nvPr/>
        </p:nvGrpSpPr>
        <p:grpSpPr>
          <a:xfrm>
            <a:off x="5566200" y="1698250"/>
            <a:ext cx="2944350" cy="3194300"/>
            <a:chOff x="5566200" y="1698250"/>
            <a:chExt cx="2944350" cy="3194300"/>
          </a:xfrm>
        </p:grpSpPr>
        <p:sp>
          <p:nvSpPr>
            <p:cNvPr id="1904" name="Google Shape;1904;p98"/>
            <p:cNvSpPr/>
            <p:nvPr/>
          </p:nvSpPr>
          <p:spPr>
            <a:xfrm>
              <a:off x="5732850" y="1698250"/>
              <a:ext cx="1151400" cy="825300"/>
            </a:xfrm>
            <a:prstGeom prst="rect">
              <a:avLst/>
            </a:prstGeom>
            <a:solidFill>
              <a:srgbClr val="74B0FF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Smart Contract </a:t>
              </a: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Class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5" name="Google Shape;1905;p98"/>
            <p:cNvSpPr/>
            <p:nvPr/>
          </p:nvSpPr>
          <p:spPr>
            <a:xfrm>
              <a:off x="5566200" y="3041450"/>
              <a:ext cx="1484700" cy="9582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Smart Contract</a:t>
              </a:r>
              <a:endPara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6" name="Google Shape;1906;p98"/>
            <p:cNvSpPr/>
            <p:nvPr/>
          </p:nvSpPr>
          <p:spPr>
            <a:xfrm>
              <a:off x="5759700" y="3443624"/>
              <a:ext cx="1097700" cy="3750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library call</a:t>
              </a:r>
              <a:endParaRPr b="1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07" name="Google Shape;1907;p98"/>
            <p:cNvCxnSpPr>
              <a:stCxn id="1905" idx="0"/>
              <a:endCxn id="1904" idx="2"/>
            </p:cNvCxnSpPr>
            <p:nvPr/>
          </p:nvCxnSpPr>
          <p:spPr>
            <a:xfrm rot="10800000">
              <a:off x="6308550" y="2523650"/>
              <a:ext cx="0" cy="51780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08" name="Google Shape;1908;p98"/>
            <p:cNvSpPr/>
            <p:nvPr/>
          </p:nvSpPr>
          <p:spPr>
            <a:xfrm>
              <a:off x="5566200" y="4517550"/>
              <a:ext cx="1484700" cy="375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invoke/call 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09" name="Google Shape;1909;p98"/>
            <p:cNvCxnSpPr>
              <a:stCxn id="1908" idx="0"/>
              <a:endCxn id="1905" idx="2"/>
            </p:cNvCxnSpPr>
            <p:nvPr/>
          </p:nvCxnSpPr>
          <p:spPr>
            <a:xfrm rot="10800000">
              <a:off x="6308550" y="3999750"/>
              <a:ext cx="0" cy="51780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0" name="Google Shape;1910;p98"/>
            <p:cNvSpPr/>
            <p:nvPr/>
          </p:nvSpPr>
          <p:spPr>
            <a:xfrm>
              <a:off x="7620450" y="1836400"/>
              <a:ext cx="890100" cy="549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declare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11" name="Google Shape;1911;p98"/>
            <p:cNvCxnSpPr>
              <a:stCxn id="1910" idx="1"/>
              <a:endCxn id="1904" idx="3"/>
            </p:cNvCxnSpPr>
            <p:nvPr/>
          </p:nvCxnSpPr>
          <p:spPr>
            <a:xfrm rot="10800000">
              <a:off x="6884250" y="2110900"/>
              <a:ext cx="736200" cy="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912" name="Google Shape;1912;p98"/>
          <p:cNvGrpSpPr/>
          <p:nvPr/>
        </p:nvGrpSpPr>
        <p:grpSpPr>
          <a:xfrm>
            <a:off x="2754925" y="2079725"/>
            <a:ext cx="2333100" cy="1787025"/>
            <a:chOff x="2754925" y="2079725"/>
            <a:chExt cx="2333100" cy="1787025"/>
          </a:xfrm>
        </p:grpSpPr>
        <p:sp>
          <p:nvSpPr>
            <p:cNvPr id="1913" name="Google Shape;1913;p98"/>
            <p:cNvSpPr/>
            <p:nvPr/>
          </p:nvSpPr>
          <p:spPr>
            <a:xfrm>
              <a:off x="2757735" y="2564714"/>
              <a:ext cx="10713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constructor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arguments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14" name="Google Shape;1914;p98"/>
            <p:cNvCxnSpPr>
              <a:stCxn id="1899" idx="0"/>
              <a:endCxn id="1896" idx="2"/>
            </p:cNvCxnSpPr>
            <p:nvPr/>
          </p:nvCxnSpPr>
          <p:spPr>
            <a:xfrm rot="10800000">
              <a:off x="2754925" y="24924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915" name="Google Shape;1915;p98"/>
            <p:cNvSpPr/>
            <p:nvPr/>
          </p:nvSpPr>
          <p:spPr>
            <a:xfrm>
              <a:off x="3936625" y="3041450"/>
              <a:ext cx="1151400" cy="825300"/>
            </a:xfrm>
            <a:prstGeom prst="rect">
              <a:avLst/>
            </a:prstGeom>
            <a:solidFill>
              <a:srgbClr val="FAFAF5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Smart Contract </a:t>
              </a:r>
              <a:r>
                <a:rPr b="1" lang="en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Instance</a:t>
              </a:r>
              <a:endParaRPr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16" name="Google Shape;1916;p98"/>
            <p:cNvCxnSpPr>
              <a:stCxn id="1896" idx="3"/>
              <a:endCxn id="1915" idx="0"/>
            </p:cNvCxnSpPr>
            <p:nvPr/>
          </p:nvCxnSpPr>
          <p:spPr>
            <a:xfrm>
              <a:off x="3330625" y="2079725"/>
              <a:ext cx="1181700" cy="961800"/>
            </a:xfrm>
            <a:prstGeom prst="bentConnector2">
              <a:avLst/>
            </a:prstGeom>
            <a:noFill/>
            <a:ln cap="flat" cmpd="sng" w="9525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17" name="Google Shape;1917;p98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9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572006" y="0"/>
            <a:ext cx="4571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99"/>
          <p:cNvSpPr txBox="1"/>
          <p:nvPr>
            <p:ph type="title"/>
          </p:nvPr>
        </p:nvSpPr>
        <p:spPr>
          <a:xfrm>
            <a:off x="381000" y="152300"/>
            <a:ext cx="41448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1924" name="Google Shape;1924;p99"/>
          <p:cNvSpPr txBox="1"/>
          <p:nvPr>
            <p:ph idx="1" type="body"/>
          </p:nvPr>
        </p:nvSpPr>
        <p:spPr>
          <a:xfrm>
            <a:off x="381000" y="1102658"/>
            <a:ext cx="41448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Tx types: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deploy_account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declare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invoke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600"/>
              <a:t>Tx lifecycle: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Received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Succeeded/Rejected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Accepted on L2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Accepted on L1</a:t>
            </a:r>
            <a:endParaRPr sz="16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/>
              <a:t>Declare vs Deploy =&gt; Class vs Instance</a:t>
            </a:r>
            <a:endParaRPr sz="16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/>
              <a:t>Deploy =&gt; </a:t>
            </a:r>
            <a:r>
              <a:rPr lang="en" sz="1600" u="sng"/>
              <a:t>Invoke</a:t>
            </a:r>
            <a:r>
              <a:rPr lang="en" sz="1600"/>
              <a:t> Universal Deployer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25" name="Google Shape;1925;p99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00"/>
          <p:cNvSpPr txBox="1"/>
          <p:nvPr>
            <p:ph type="title"/>
          </p:nvPr>
        </p:nvSpPr>
        <p:spPr>
          <a:xfrm>
            <a:off x="311700" y="1957550"/>
            <a:ext cx="8520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Abstraction</a:t>
            </a:r>
            <a:endParaRPr/>
          </a:p>
        </p:txBody>
      </p:sp>
      <p:sp>
        <p:nvSpPr>
          <p:cNvPr id="1932" name="Google Shape;1932;p10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01"/>
          <p:cNvSpPr txBox="1"/>
          <p:nvPr>
            <p:ph type="title"/>
          </p:nvPr>
        </p:nvSpPr>
        <p:spPr>
          <a:xfrm>
            <a:off x="457200" y="304700"/>
            <a:ext cx="39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 on Starknet</a:t>
            </a:r>
            <a:endParaRPr/>
          </a:p>
        </p:txBody>
      </p:sp>
      <p:sp>
        <p:nvSpPr>
          <p:cNvPr id="1938" name="Google Shape;1938;p10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9" name="Google Shape;1939;p101"/>
          <p:cNvSpPr txBox="1"/>
          <p:nvPr>
            <p:ph idx="1" type="body"/>
          </p:nvPr>
        </p:nvSpPr>
        <p:spPr>
          <a:xfrm>
            <a:off x="457200" y="1161550"/>
            <a:ext cx="38817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Every single wallet implements AA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Decoupling of </a:t>
            </a:r>
            <a:r>
              <a:rPr b="1" lang="en" sz="1700"/>
              <a:t>Signer</a:t>
            </a:r>
            <a:r>
              <a:rPr lang="en" sz="1700"/>
              <a:t> and </a:t>
            </a:r>
            <a:r>
              <a:rPr b="1" lang="en" sz="1700"/>
              <a:t>Account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Multiple operations in a single tx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Custom logic to verify tx signature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Different elliptic curves supported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Stark-friendly EC, secp256k1 (Ethereum), secp256r1 (Standard)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940" name="Google Shape;1940;p10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flipH="1">
            <a:off x="4591050" y="0"/>
            <a:ext cx="45529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101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0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7" name="Google Shape;1947;p102"/>
          <p:cNvSpPr txBox="1"/>
          <p:nvPr/>
        </p:nvSpPr>
        <p:spPr>
          <a:xfrm>
            <a:off x="457200" y="152300"/>
            <a:ext cx="65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Bundling User Operations</a:t>
            </a:r>
            <a:endParaRPr b="1" sz="2800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8" name="Google Shape;1948;p102"/>
          <p:cNvSpPr txBox="1"/>
          <p:nvPr/>
        </p:nvSpPr>
        <p:spPr>
          <a:xfrm>
            <a:off x="485050" y="648800"/>
            <a:ext cx="653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Sometimes an action requires multiple steps (user operations)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49" name="Google Shape;1949;p102"/>
          <p:cNvGrpSpPr/>
          <p:nvPr/>
        </p:nvGrpSpPr>
        <p:grpSpPr>
          <a:xfrm>
            <a:off x="468987" y="1402275"/>
            <a:ext cx="1382163" cy="862557"/>
            <a:chOff x="468987" y="1402275"/>
            <a:chExt cx="1382163" cy="862557"/>
          </a:xfrm>
        </p:grpSpPr>
        <p:sp>
          <p:nvSpPr>
            <p:cNvPr id="1950" name="Google Shape;1950;p102"/>
            <p:cNvSpPr/>
            <p:nvPr/>
          </p:nvSpPr>
          <p:spPr>
            <a:xfrm>
              <a:off x="913350" y="1426800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1" name="Google Shape;1951;p102"/>
            <p:cNvSpPr/>
            <p:nvPr/>
          </p:nvSpPr>
          <p:spPr>
            <a:xfrm>
              <a:off x="913350" y="1884000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2" name="Google Shape;1952;p102"/>
            <p:cNvSpPr txBox="1"/>
            <p:nvPr/>
          </p:nvSpPr>
          <p:spPr>
            <a:xfrm>
              <a:off x="468987" y="1402275"/>
              <a:ext cx="44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3" name="Google Shape;1953;p102"/>
            <p:cNvSpPr txBox="1"/>
            <p:nvPr/>
          </p:nvSpPr>
          <p:spPr>
            <a:xfrm>
              <a:off x="468987" y="1864632"/>
              <a:ext cx="44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tx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954" name="Google Shape;1954;p102"/>
          <p:cNvGrpSpPr/>
          <p:nvPr/>
        </p:nvGrpSpPr>
        <p:grpSpPr>
          <a:xfrm>
            <a:off x="4097800" y="1062124"/>
            <a:ext cx="1169100" cy="1877800"/>
            <a:chOff x="4097800" y="1062124"/>
            <a:chExt cx="1169100" cy="1877800"/>
          </a:xfrm>
        </p:grpSpPr>
        <p:sp>
          <p:nvSpPr>
            <p:cNvPr id="1955" name="Google Shape;1955;p102"/>
            <p:cNvSpPr/>
            <p:nvPr/>
          </p:nvSpPr>
          <p:spPr>
            <a:xfrm>
              <a:off x="4097800" y="14300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56" name="Google Shape;1956;p102"/>
            <p:cNvSpPr txBox="1"/>
            <p:nvPr/>
          </p:nvSpPr>
          <p:spPr>
            <a:xfrm>
              <a:off x="4126150" y="1062124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block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57" name="Google Shape;1957;p102"/>
            <p:cNvSpPr/>
            <p:nvPr/>
          </p:nvSpPr>
          <p:spPr>
            <a:xfrm>
              <a:off x="4213450" y="1535799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8" name="Google Shape;1958;p102"/>
            <p:cNvSpPr/>
            <p:nvPr/>
          </p:nvSpPr>
          <p:spPr>
            <a:xfrm>
              <a:off x="4213450" y="2464596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9" name="Google Shape;1959;p102"/>
            <p:cNvSpPr/>
            <p:nvPr/>
          </p:nvSpPr>
          <p:spPr>
            <a:xfrm>
              <a:off x="4213450" y="1992999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960" name="Google Shape;1960;p102"/>
          <p:cNvGrpSpPr/>
          <p:nvPr/>
        </p:nvGrpSpPr>
        <p:grpSpPr>
          <a:xfrm>
            <a:off x="5837154" y="1096616"/>
            <a:ext cx="2468650" cy="1843300"/>
            <a:chOff x="5837154" y="1096616"/>
            <a:chExt cx="2468650" cy="1843300"/>
          </a:xfrm>
        </p:grpSpPr>
        <p:sp>
          <p:nvSpPr>
            <p:cNvPr id="1961" name="Google Shape;1961;p102"/>
            <p:cNvSpPr/>
            <p:nvPr/>
          </p:nvSpPr>
          <p:spPr>
            <a:xfrm>
              <a:off x="5837154" y="14645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62" name="Google Shape;1962;p102"/>
            <p:cNvSpPr txBox="1"/>
            <p:nvPr/>
          </p:nvSpPr>
          <p:spPr>
            <a:xfrm>
              <a:off x="5865505" y="1096616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 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3" name="Google Shape;1963;p102"/>
            <p:cNvSpPr/>
            <p:nvPr/>
          </p:nvSpPr>
          <p:spPr>
            <a:xfrm>
              <a:off x="5952804" y="15702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4" name="Google Shape;1964;p102"/>
            <p:cNvSpPr/>
            <p:nvPr/>
          </p:nvSpPr>
          <p:spPr>
            <a:xfrm>
              <a:off x="5952804" y="2027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5" name="Google Shape;1965;p102"/>
            <p:cNvSpPr/>
            <p:nvPr/>
          </p:nvSpPr>
          <p:spPr>
            <a:xfrm>
              <a:off x="5952804" y="24846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6" name="Google Shape;1966;p102"/>
            <p:cNvSpPr/>
            <p:nvPr/>
          </p:nvSpPr>
          <p:spPr>
            <a:xfrm>
              <a:off x="7136704" y="14645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67" name="Google Shape;1967;p102"/>
            <p:cNvSpPr txBox="1"/>
            <p:nvPr/>
          </p:nvSpPr>
          <p:spPr>
            <a:xfrm>
              <a:off x="7165055" y="1096616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 2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8" name="Google Shape;1968;p102"/>
            <p:cNvSpPr/>
            <p:nvPr/>
          </p:nvSpPr>
          <p:spPr>
            <a:xfrm>
              <a:off x="7252354" y="15702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9" name="Google Shape;1969;p102"/>
            <p:cNvSpPr/>
            <p:nvPr/>
          </p:nvSpPr>
          <p:spPr>
            <a:xfrm>
              <a:off x="7252354" y="20274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0" name="Google Shape;1970;p102"/>
            <p:cNvSpPr/>
            <p:nvPr/>
          </p:nvSpPr>
          <p:spPr>
            <a:xfrm>
              <a:off x="7252354" y="24846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971" name="Google Shape;1971;p102"/>
          <p:cNvGrpSpPr/>
          <p:nvPr/>
        </p:nvGrpSpPr>
        <p:grpSpPr>
          <a:xfrm>
            <a:off x="4097800" y="3258824"/>
            <a:ext cx="4208004" cy="1509900"/>
            <a:chOff x="4097800" y="3258824"/>
            <a:chExt cx="4208004" cy="1509900"/>
          </a:xfrm>
        </p:grpSpPr>
        <p:sp>
          <p:nvSpPr>
            <p:cNvPr id="1972" name="Google Shape;1972;p102"/>
            <p:cNvSpPr/>
            <p:nvPr/>
          </p:nvSpPr>
          <p:spPr>
            <a:xfrm>
              <a:off x="4097800" y="32588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73" name="Google Shape;1973;p102"/>
            <p:cNvSpPr/>
            <p:nvPr/>
          </p:nvSpPr>
          <p:spPr>
            <a:xfrm>
              <a:off x="4213450" y="3364599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4" name="Google Shape;1974;p102"/>
            <p:cNvSpPr/>
            <p:nvPr/>
          </p:nvSpPr>
          <p:spPr>
            <a:xfrm>
              <a:off x="4213450" y="4293396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5" name="Google Shape;1975;p102"/>
            <p:cNvSpPr/>
            <p:nvPr/>
          </p:nvSpPr>
          <p:spPr>
            <a:xfrm>
              <a:off x="4213450" y="3821799"/>
              <a:ext cx="937800" cy="362400"/>
            </a:xfrm>
            <a:prstGeom prst="rect">
              <a:avLst/>
            </a:prstGeom>
            <a:solidFill>
              <a:srgbClr val="EEFF41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76" name="Google Shape;1976;p102"/>
            <p:cNvSpPr/>
            <p:nvPr/>
          </p:nvSpPr>
          <p:spPr>
            <a:xfrm>
              <a:off x="5837154" y="32933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77" name="Google Shape;1977;p102"/>
            <p:cNvSpPr/>
            <p:nvPr/>
          </p:nvSpPr>
          <p:spPr>
            <a:xfrm>
              <a:off x="5952804" y="33990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8" name="Google Shape;1978;p102"/>
            <p:cNvSpPr/>
            <p:nvPr/>
          </p:nvSpPr>
          <p:spPr>
            <a:xfrm>
              <a:off x="5952804" y="38562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9" name="Google Shape;1979;p102"/>
            <p:cNvSpPr/>
            <p:nvPr/>
          </p:nvSpPr>
          <p:spPr>
            <a:xfrm>
              <a:off x="5952804" y="4313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0" name="Google Shape;1980;p102"/>
            <p:cNvSpPr/>
            <p:nvPr/>
          </p:nvSpPr>
          <p:spPr>
            <a:xfrm>
              <a:off x="7136704" y="32933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81" name="Google Shape;1981;p102"/>
            <p:cNvSpPr/>
            <p:nvPr/>
          </p:nvSpPr>
          <p:spPr>
            <a:xfrm>
              <a:off x="7252354" y="3399091"/>
              <a:ext cx="937800" cy="362400"/>
            </a:xfrm>
            <a:prstGeom prst="rect">
              <a:avLst/>
            </a:prstGeom>
            <a:solidFill>
              <a:srgbClr val="EEFF41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82" name="Google Shape;1982;p102"/>
            <p:cNvSpPr/>
            <p:nvPr/>
          </p:nvSpPr>
          <p:spPr>
            <a:xfrm>
              <a:off x="7252354" y="38562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3" name="Google Shape;1983;p102"/>
            <p:cNvSpPr/>
            <p:nvPr/>
          </p:nvSpPr>
          <p:spPr>
            <a:xfrm>
              <a:off x="7252354" y="4313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984" name="Google Shape;1984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5792" y="3824309"/>
              <a:ext cx="362400" cy="3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0042" y="3413317"/>
              <a:ext cx="362400" cy="36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6" name="Google Shape;1986;p102"/>
          <p:cNvGrpSpPr/>
          <p:nvPr/>
        </p:nvGrpSpPr>
        <p:grpSpPr>
          <a:xfrm>
            <a:off x="2345200" y="1062124"/>
            <a:ext cx="1169100" cy="1877800"/>
            <a:chOff x="2345200" y="1062124"/>
            <a:chExt cx="1169100" cy="1877800"/>
          </a:xfrm>
        </p:grpSpPr>
        <p:sp>
          <p:nvSpPr>
            <p:cNvPr id="1987" name="Google Shape;1987;p102"/>
            <p:cNvSpPr/>
            <p:nvPr/>
          </p:nvSpPr>
          <p:spPr>
            <a:xfrm>
              <a:off x="2345200" y="14300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88" name="Google Shape;1988;p102"/>
            <p:cNvSpPr txBox="1"/>
            <p:nvPr/>
          </p:nvSpPr>
          <p:spPr>
            <a:xfrm>
              <a:off x="2373550" y="1062124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block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89" name="Google Shape;1989;p102"/>
            <p:cNvSpPr/>
            <p:nvPr/>
          </p:nvSpPr>
          <p:spPr>
            <a:xfrm>
              <a:off x="2460850" y="1535799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0" name="Google Shape;1990;p102"/>
            <p:cNvSpPr/>
            <p:nvPr/>
          </p:nvSpPr>
          <p:spPr>
            <a:xfrm>
              <a:off x="2460850" y="20002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1" name="Google Shape;1991;p102"/>
            <p:cNvSpPr/>
            <p:nvPr/>
          </p:nvSpPr>
          <p:spPr>
            <a:xfrm>
              <a:off x="2460850" y="2471299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92" name="Google Shape;1992;p102"/>
          <p:cNvSpPr txBox="1"/>
          <p:nvPr/>
        </p:nvSpPr>
        <p:spPr>
          <a:xfrm>
            <a:off x="2372524" y="952003"/>
            <a:ext cx="111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x</a:t>
            </a:r>
            <a:endParaRPr sz="13000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3" name="Google Shape;1993;p102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0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9" name="Google Shape;1999;p103"/>
          <p:cNvSpPr txBox="1"/>
          <p:nvPr/>
        </p:nvSpPr>
        <p:spPr>
          <a:xfrm>
            <a:off x="457200" y="152300"/>
            <a:ext cx="65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Multicall on Starknet</a:t>
            </a:r>
            <a:endParaRPr b="1" sz="2800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0" name="Google Shape;2000;p103"/>
          <p:cNvSpPr txBox="1"/>
          <p:nvPr/>
        </p:nvSpPr>
        <p:spPr>
          <a:xfrm>
            <a:off x="485050" y="648800"/>
            <a:ext cx="60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Multiple steps (user operations) as a single transaction</a:t>
            </a:r>
            <a:endParaRPr sz="1600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01" name="Google Shape;2001;p103"/>
          <p:cNvGrpSpPr/>
          <p:nvPr/>
        </p:nvGrpSpPr>
        <p:grpSpPr>
          <a:xfrm>
            <a:off x="4097800" y="955900"/>
            <a:ext cx="4208004" cy="4014600"/>
            <a:chOff x="4097800" y="955900"/>
            <a:chExt cx="4208004" cy="4014600"/>
          </a:xfrm>
        </p:grpSpPr>
        <p:sp>
          <p:nvSpPr>
            <p:cNvPr id="2002" name="Google Shape;2002;p103"/>
            <p:cNvSpPr/>
            <p:nvPr/>
          </p:nvSpPr>
          <p:spPr>
            <a:xfrm>
              <a:off x="4097800" y="14300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03" name="Google Shape;2003;p103"/>
            <p:cNvSpPr txBox="1"/>
            <p:nvPr/>
          </p:nvSpPr>
          <p:spPr>
            <a:xfrm>
              <a:off x="4126150" y="1062124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4" name="Google Shape;2004;p103"/>
            <p:cNvSpPr/>
            <p:nvPr/>
          </p:nvSpPr>
          <p:spPr>
            <a:xfrm>
              <a:off x="4213450" y="1535799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5" name="Google Shape;2005;p103"/>
            <p:cNvSpPr/>
            <p:nvPr/>
          </p:nvSpPr>
          <p:spPr>
            <a:xfrm>
              <a:off x="4213450" y="2464596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6" name="Google Shape;2006;p103"/>
            <p:cNvSpPr/>
            <p:nvPr/>
          </p:nvSpPr>
          <p:spPr>
            <a:xfrm>
              <a:off x="4213450" y="1992999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7" name="Google Shape;2007;p103"/>
            <p:cNvSpPr/>
            <p:nvPr/>
          </p:nvSpPr>
          <p:spPr>
            <a:xfrm>
              <a:off x="5837154" y="14645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08" name="Google Shape;2008;p103"/>
            <p:cNvSpPr txBox="1"/>
            <p:nvPr/>
          </p:nvSpPr>
          <p:spPr>
            <a:xfrm>
              <a:off x="5865505" y="1096616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 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9" name="Google Shape;2009;p103"/>
            <p:cNvSpPr/>
            <p:nvPr/>
          </p:nvSpPr>
          <p:spPr>
            <a:xfrm>
              <a:off x="5952804" y="15702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0" name="Google Shape;2010;p103"/>
            <p:cNvSpPr/>
            <p:nvPr/>
          </p:nvSpPr>
          <p:spPr>
            <a:xfrm>
              <a:off x="5952804" y="2027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1" name="Google Shape;2011;p103"/>
            <p:cNvSpPr/>
            <p:nvPr/>
          </p:nvSpPr>
          <p:spPr>
            <a:xfrm>
              <a:off x="5952804" y="24846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2" name="Google Shape;2012;p103"/>
            <p:cNvSpPr/>
            <p:nvPr/>
          </p:nvSpPr>
          <p:spPr>
            <a:xfrm>
              <a:off x="7136704" y="14645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13" name="Google Shape;2013;p103"/>
            <p:cNvSpPr txBox="1"/>
            <p:nvPr/>
          </p:nvSpPr>
          <p:spPr>
            <a:xfrm>
              <a:off x="7165055" y="1096616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 2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4" name="Google Shape;2014;p103"/>
            <p:cNvSpPr/>
            <p:nvPr/>
          </p:nvSpPr>
          <p:spPr>
            <a:xfrm>
              <a:off x="7252354" y="15702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5" name="Google Shape;2015;p103"/>
            <p:cNvSpPr/>
            <p:nvPr/>
          </p:nvSpPr>
          <p:spPr>
            <a:xfrm>
              <a:off x="7252354" y="20274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6" name="Google Shape;2016;p103"/>
            <p:cNvSpPr/>
            <p:nvPr/>
          </p:nvSpPr>
          <p:spPr>
            <a:xfrm>
              <a:off x="7252354" y="24846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7" name="Google Shape;2017;p103"/>
            <p:cNvSpPr/>
            <p:nvPr/>
          </p:nvSpPr>
          <p:spPr>
            <a:xfrm>
              <a:off x="4097800" y="32588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18" name="Google Shape;2018;p103"/>
            <p:cNvSpPr/>
            <p:nvPr/>
          </p:nvSpPr>
          <p:spPr>
            <a:xfrm>
              <a:off x="4213450" y="3364599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9" name="Google Shape;2019;p103"/>
            <p:cNvSpPr/>
            <p:nvPr/>
          </p:nvSpPr>
          <p:spPr>
            <a:xfrm>
              <a:off x="4213450" y="4293396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0" name="Google Shape;2020;p103"/>
            <p:cNvSpPr/>
            <p:nvPr/>
          </p:nvSpPr>
          <p:spPr>
            <a:xfrm>
              <a:off x="4213450" y="3821799"/>
              <a:ext cx="937800" cy="362400"/>
            </a:xfrm>
            <a:prstGeom prst="rect">
              <a:avLst/>
            </a:prstGeom>
            <a:solidFill>
              <a:srgbClr val="EEFF41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21" name="Google Shape;2021;p103"/>
            <p:cNvSpPr/>
            <p:nvPr/>
          </p:nvSpPr>
          <p:spPr>
            <a:xfrm>
              <a:off x="5837154" y="32933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22" name="Google Shape;2022;p103"/>
            <p:cNvSpPr/>
            <p:nvPr/>
          </p:nvSpPr>
          <p:spPr>
            <a:xfrm>
              <a:off x="5952804" y="33990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3" name="Google Shape;2023;p103"/>
            <p:cNvSpPr/>
            <p:nvPr/>
          </p:nvSpPr>
          <p:spPr>
            <a:xfrm>
              <a:off x="5952804" y="38562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4" name="Google Shape;2024;p103"/>
            <p:cNvSpPr/>
            <p:nvPr/>
          </p:nvSpPr>
          <p:spPr>
            <a:xfrm>
              <a:off x="5952804" y="4313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5" name="Google Shape;2025;p103"/>
            <p:cNvSpPr/>
            <p:nvPr/>
          </p:nvSpPr>
          <p:spPr>
            <a:xfrm>
              <a:off x="7136704" y="3293316"/>
              <a:ext cx="1169100" cy="1475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26" name="Google Shape;2026;p103"/>
            <p:cNvSpPr/>
            <p:nvPr/>
          </p:nvSpPr>
          <p:spPr>
            <a:xfrm>
              <a:off x="7252354" y="3399091"/>
              <a:ext cx="937800" cy="362400"/>
            </a:xfrm>
            <a:prstGeom prst="rect">
              <a:avLst/>
            </a:prstGeom>
            <a:solidFill>
              <a:srgbClr val="EEFF41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27" name="Google Shape;2027;p103"/>
            <p:cNvSpPr/>
            <p:nvPr/>
          </p:nvSpPr>
          <p:spPr>
            <a:xfrm>
              <a:off x="7252354" y="3856291"/>
              <a:ext cx="937800" cy="362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8" name="Google Shape;2028;p103"/>
            <p:cNvSpPr/>
            <p:nvPr/>
          </p:nvSpPr>
          <p:spPr>
            <a:xfrm>
              <a:off x="7252354" y="4313491"/>
              <a:ext cx="937800" cy="362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2029" name="Google Shape;202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5792" y="3824309"/>
              <a:ext cx="362400" cy="3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0042" y="3413317"/>
              <a:ext cx="362400" cy="36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1" name="Google Shape;2031;p103"/>
            <p:cNvSpPr txBox="1"/>
            <p:nvPr/>
          </p:nvSpPr>
          <p:spPr>
            <a:xfrm>
              <a:off x="4124140" y="9559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2" name="Google Shape;2032;p103"/>
            <p:cNvSpPr txBox="1"/>
            <p:nvPr/>
          </p:nvSpPr>
          <p:spPr>
            <a:xfrm>
              <a:off x="5864638" y="9559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3" name="Google Shape;2033;p103"/>
            <p:cNvSpPr txBox="1"/>
            <p:nvPr/>
          </p:nvSpPr>
          <p:spPr>
            <a:xfrm>
              <a:off x="7160038" y="9559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4" name="Google Shape;2034;p103"/>
            <p:cNvSpPr txBox="1"/>
            <p:nvPr/>
          </p:nvSpPr>
          <p:spPr>
            <a:xfrm>
              <a:off x="4128504" y="27847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5" name="Google Shape;2035;p103"/>
            <p:cNvSpPr txBox="1"/>
            <p:nvPr/>
          </p:nvSpPr>
          <p:spPr>
            <a:xfrm>
              <a:off x="5869001" y="27847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6" name="Google Shape;2036;p103"/>
            <p:cNvSpPr txBox="1"/>
            <p:nvPr/>
          </p:nvSpPr>
          <p:spPr>
            <a:xfrm>
              <a:off x="7152854" y="2784700"/>
              <a:ext cx="1112400" cy="21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0">
                  <a:solidFill>
                    <a:srgbClr val="EC796B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13000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37" name="Google Shape;2037;p103"/>
          <p:cNvGrpSpPr/>
          <p:nvPr/>
        </p:nvGrpSpPr>
        <p:grpSpPr>
          <a:xfrm>
            <a:off x="697150" y="1062124"/>
            <a:ext cx="1112400" cy="1297667"/>
            <a:chOff x="697150" y="1062124"/>
            <a:chExt cx="1112400" cy="1297667"/>
          </a:xfrm>
        </p:grpSpPr>
        <p:sp>
          <p:nvSpPr>
            <p:cNvPr id="2038" name="Google Shape;2038;p103"/>
            <p:cNvSpPr/>
            <p:nvPr/>
          </p:nvSpPr>
          <p:spPr>
            <a:xfrm>
              <a:off x="775450" y="1445391"/>
              <a:ext cx="937800" cy="914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9" name="Google Shape;2039;p103"/>
            <p:cNvSpPr/>
            <p:nvPr/>
          </p:nvSpPr>
          <p:spPr>
            <a:xfrm>
              <a:off x="851650" y="1542474"/>
              <a:ext cx="785400" cy="3234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0" name="Google Shape;2040;p103"/>
            <p:cNvSpPr/>
            <p:nvPr/>
          </p:nvSpPr>
          <p:spPr>
            <a:xfrm>
              <a:off x="851650" y="1950540"/>
              <a:ext cx="785400" cy="3234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1" name="Google Shape;2041;p103"/>
            <p:cNvSpPr txBox="1"/>
            <p:nvPr/>
          </p:nvSpPr>
          <p:spPr>
            <a:xfrm>
              <a:off x="697150" y="1062124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bundle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42" name="Google Shape;2042;p103"/>
          <p:cNvGrpSpPr/>
          <p:nvPr/>
        </p:nvGrpSpPr>
        <p:grpSpPr>
          <a:xfrm>
            <a:off x="2345200" y="1062124"/>
            <a:ext cx="1169100" cy="1877800"/>
            <a:chOff x="2345200" y="1062124"/>
            <a:chExt cx="1169100" cy="1877800"/>
          </a:xfrm>
        </p:grpSpPr>
        <p:sp>
          <p:nvSpPr>
            <p:cNvPr id="2043" name="Google Shape;2043;p103"/>
            <p:cNvSpPr/>
            <p:nvPr/>
          </p:nvSpPr>
          <p:spPr>
            <a:xfrm>
              <a:off x="2345200" y="1430024"/>
              <a:ext cx="1169100" cy="15099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4" name="Google Shape;2044;p103"/>
            <p:cNvSpPr txBox="1"/>
            <p:nvPr/>
          </p:nvSpPr>
          <p:spPr>
            <a:xfrm>
              <a:off x="2373550" y="1062124"/>
              <a:ext cx="11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block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5" name="Google Shape;2045;p103"/>
            <p:cNvSpPr/>
            <p:nvPr/>
          </p:nvSpPr>
          <p:spPr>
            <a:xfrm>
              <a:off x="2460850" y="2511978"/>
              <a:ext cx="937800" cy="3201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other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6" name="Google Shape;2046;p103"/>
            <p:cNvSpPr/>
            <p:nvPr/>
          </p:nvSpPr>
          <p:spPr>
            <a:xfrm>
              <a:off x="2451850" y="1521591"/>
              <a:ext cx="937800" cy="914400"/>
            </a:xfrm>
            <a:prstGeom prst="rect">
              <a:avLst/>
            </a:prstGeom>
            <a:solidFill>
              <a:srgbClr val="282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7" name="Google Shape;2047;p103"/>
            <p:cNvSpPr/>
            <p:nvPr/>
          </p:nvSpPr>
          <p:spPr>
            <a:xfrm>
              <a:off x="2528050" y="1618674"/>
              <a:ext cx="785400" cy="3234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1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8" name="Google Shape;2048;p103"/>
            <p:cNvSpPr/>
            <p:nvPr/>
          </p:nvSpPr>
          <p:spPr>
            <a:xfrm>
              <a:off x="2528050" y="2026740"/>
              <a:ext cx="785400" cy="3234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AFAF5"/>
                  </a:solidFill>
                  <a:latin typeface="Inter"/>
                  <a:ea typeface="Inter"/>
                  <a:cs typeface="Inter"/>
                  <a:sym typeface="Inter"/>
                </a:rPr>
                <a:t>step 2</a:t>
              </a:r>
              <a:endParaRPr b="1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049" name="Google Shape;2049;p103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04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Wallets</a:t>
            </a:r>
            <a:endParaRPr/>
          </a:p>
        </p:txBody>
      </p:sp>
      <p:sp>
        <p:nvSpPr>
          <p:cNvPr id="2055" name="Google Shape;2055;p10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6" name="Google Shape;2056;p104"/>
          <p:cNvGrpSpPr/>
          <p:nvPr/>
        </p:nvGrpSpPr>
        <p:grpSpPr>
          <a:xfrm>
            <a:off x="977900" y="1910475"/>
            <a:ext cx="4750625" cy="1399200"/>
            <a:chOff x="977900" y="1910475"/>
            <a:chExt cx="4750625" cy="1399200"/>
          </a:xfrm>
        </p:grpSpPr>
        <p:sp>
          <p:nvSpPr>
            <p:cNvPr id="2057" name="Google Shape;2057;p104"/>
            <p:cNvSpPr/>
            <p:nvPr/>
          </p:nvSpPr>
          <p:spPr>
            <a:xfrm>
              <a:off x="1917625" y="1910475"/>
              <a:ext cx="3810900" cy="1399200"/>
            </a:xfrm>
            <a:prstGeom prst="rect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Starknet</a:t>
              </a:r>
              <a:endParaRPr b="1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8" name="Google Shape;2058;p104"/>
            <p:cNvSpPr/>
            <p:nvPr/>
          </p:nvSpPr>
          <p:spPr>
            <a:xfrm>
              <a:off x="4354525" y="2330250"/>
              <a:ext cx="1068600" cy="726300"/>
            </a:xfrm>
            <a:prstGeom prst="rect">
              <a:avLst/>
            </a:prstGeom>
            <a:solidFill>
              <a:srgbClr val="28286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Target Contract</a:t>
              </a:r>
              <a:endParaRPr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9" name="Google Shape;2059;p104"/>
            <p:cNvSpPr/>
            <p:nvPr/>
          </p:nvSpPr>
          <p:spPr>
            <a:xfrm>
              <a:off x="2244100" y="2330250"/>
              <a:ext cx="1462800" cy="726300"/>
            </a:xfrm>
            <a:prstGeom prst="rect">
              <a:avLst/>
            </a:prstGeom>
            <a:solidFill>
              <a:srgbClr val="28286E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User Account Contract</a:t>
              </a:r>
              <a:endParaRPr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060" name="Google Shape;2060;p104"/>
            <p:cNvCxnSpPr>
              <a:stCxn id="2059" idx="3"/>
              <a:endCxn id="2058" idx="1"/>
            </p:cNvCxnSpPr>
            <p:nvPr/>
          </p:nvCxnSpPr>
          <p:spPr>
            <a:xfrm>
              <a:off x="3706900" y="2693400"/>
              <a:ext cx="6477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1" name="Google Shape;2061;p104"/>
            <p:cNvCxnSpPr>
              <a:stCxn id="2062" idx="3"/>
              <a:endCxn id="2059" idx="1"/>
            </p:cNvCxnSpPr>
            <p:nvPr/>
          </p:nvCxnSpPr>
          <p:spPr>
            <a:xfrm>
              <a:off x="1124199" y="2693325"/>
              <a:ext cx="11199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3" name="Google Shape;2063;p104"/>
            <p:cNvSpPr txBox="1"/>
            <p:nvPr/>
          </p:nvSpPr>
          <p:spPr>
            <a:xfrm>
              <a:off x="977900" y="2390188"/>
              <a:ext cx="111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nter"/>
                  <a:ea typeface="Inter"/>
                  <a:cs typeface="Inter"/>
                  <a:sym typeface="Inter"/>
                </a:rPr>
                <a:t>invoke tx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064" name="Google Shape;2064;p104"/>
          <p:cNvSpPr txBox="1"/>
          <p:nvPr/>
        </p:nvSpPr>
        <p:spPr>
          <a:xfrm>
            <a:off x="221475" y="3342913"/>
            <a:ext cx="111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signer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(wallet)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65" name="Google Shape;2065;p104"/>
          <p:cNvGrpSpPr/>
          <p:nvPr/>
        </p:nvGrpSpPr>
        <p:grpSpPr>
          <a:xfrm>
            <a:off x="431450" y="2043725"/>
            <a:ext cx="692749" cy="1299200"/>
            <a:chOff x="583850" y="2043725"/>
            <a:chExt cx="692749" cy="1299200"/>
          </a:xfrm>
        </p:grpSpPr>
        <p:pic>
          <p:nvPicPr>
            <p:cNvPr id="2062" name="Google Shape;2062;p104"/>
            <p:cNvPicPr preferRelativeResize="0"/>
            <p:nvPr/>
          </p:nvPicPr>
          <p:blipFill rotWithShape="1">
            <a:blip r:embed="rId3">
              <a:alphaModFix/>
            </a:blip>
            <a:srcRect b="7185" l="26652" r="27684" t="7176"/>
            <a:stretch/>
          </p:blipFill>
          <p:spPr>
            <a:xfrm>
              <a:off x="583850" y="2043725"/>
              <a:ext cx="692749" cy="12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6" name="Google Shape;2066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689" y="2376654"/>
              <a:ext cx="647700" cy="64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7" name="Google Shape;2067;p104"/>
          <p:cNvGrpSpPr/>
          <p:nvPr/>
        </p:nvGrpSpPr>
        <p:grpSpPr>
          <a:xfrm>
            <a:off x="2975500" y="1401538"/>
            <a:ext cx="5873350" cy="2409300"/>
            <a:chOff x="2975500" y="1401538"/>
            <a:chExt cx="5873350" cy="2409300"/>
          </a:xfrm>
        </p:grpSpPr>
        <p:cxnSp>
          <p:nvCxnSpPr>
            <p:cNvPr id="2068" name="Google Shape;2068;p104"/>
            <p:cNvCxnSpPr>
              <a:stCxn id="2059" idx="2"/>
              <a:endCxn id="2069" idx="2"/>
            </p:cNvCxnSpPr>
            <p:nvPr/>
          </p:nvCxnSpPr>
          <p:spPr>
            <a:xfrm flipH="1" rot="-5400000">
              <a:off x="4833250" y="1198800"/>
              <a:ext cx="754200" cy="4469700"/>
            </a:xfrm>
            <a:prstGeom prst="bentConnector3">
              <a:avLst>
                <a:gd fmla="val 131585" name="adj1"/>
              </a:avLst>
            </a:prstGeom>
            <a:noFill/>
            <a:ln cap="flat" cmpd="sng" w="9525">
              <a:solidFill>
                <a:srgbClr val="28286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069" name="Google Shape;2069;p104"/>
            <p:cNvSpPr/>
            <p:nvPr/>
          </p:nvSpPr>
          <p:spPr>
            <a:xfrm>
              <a:off x="6041750" y="1401538"/>
              <a:ext cx="2807100" cy="240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trait</a:t>
              </a: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IAccount&lt;T&gt; {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__execute__</a:t>
              </a: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ref self: T,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calls: Array&lt;Call&gt;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) -&gt; Array&lt;Span&lt;felt252&gt;&gt;;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__validate__</a:t>
              </a: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self: @T,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calls: Array&lt;Call&gt;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) -&gt; felt252;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...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070" name="Google Shape;2070;p104"/>
          <p:cNvSpPr txBox="1"/>
          <p:nvPr/>
        </p:nvSpPr>
        <p:spPr>
          <a:xfrm>
            <a:off x="475495" y="725000"/>
            <a:ext cx="61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Aka Account Abstraction (protocol level)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1" name="Google Shape;2071;p104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796B"/>
                </a:solidFill>
              </a:rPr>
              <a:t>Cooperating with a Rival</a:t>
            </a:r>
            <a:endParaRPr>
              <a:solidFill>
                <a:srgbClr val="EC796B"/>
              </a:solidFill>
            </a:endParaRPr>
          </a:p>
        </p:txBody>
      </p:sp>
      <p:grpSp>
        <p:nvGrpSpPr>
          <p:cNvPr id="357" name="Google Shape;357;p60"/>
          <p:cNvGrpSpPr/>
          <p:nvPr/>
        </p:nvGrpSpPr>
        <p:grpSpPr>
          <a:xfrm>
            <a:off x="2095663" y="1985962"/>
            <a:ext cx="3062087" cy="1314650"/>
            <a:chOff x="2095663" y="1985962"/>
            <a:chExt cx="3062087" cy="1314650"/>
          </a:xfrm>
        </p:grpSpPr>
        <p:pic>
          <p:nvPicPr>
            <p:cNvPr id="358" name="Google Shape;358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3100" y="1985962"/>
              <a:ext cx="1314650" cy="131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60"/>
            <p:cNvSpPr txBox="1"/>
            <p:nvPr/>
          </p:nvSpPr>
          <p:spPr>
            <a:xfrm>
              <a:off x="2095663" y="2335487"/>
              <a:ext cx="16842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Execution needs supercomputer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0" name="Google Shape;360;p60"/>
          <p:cNvGrpSpPr/>
          <p:nvPr/>
        </p:nvGrpSpPr>
        <p:grpSpPr>
          <a:xfrm>
            <a:off x="5331288" y="1951750"/>
            <a:ext cx="3131187" cy="1383075"/>
            <a:chOff x="5331288" y="1951750"/>
            <a:chExt cx="3131187" cy="1383075"/>
          </a:xfrm>
        </p:grpSpPr>
        <p:pic>
          <p:nvPicPr>
            <p:cNvPr id="361" name="Google Shape;36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9400" y="1951750"/>
              <a:ext cx="1383075" cy="138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60"/>
            <p:cNvSpPr txBox="1"/>
            <p:nvPr/>
          </p:nvSpPr>
          <p:spPr>
            <a:xfrm>
              <a:off x="5331288" y="2335487"/>
              <a:ext cx="16842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Only rival country has one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63" name="Google Shape;3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75" y="1897700"/>
            <a:ext cx="1491174" cy="14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83575" y="1719875"/>
            <a:ext cx="948225" cy="7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0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05"/>
          <p:cNvSpPr txBox="1"/>
          <p:nvPr>
            <p:ph type="title"/>
          </p:nvPr>
        </p:nvSpPr>
        <p:spPr>
          <a:xfrm>
            <a:off x="457200" y="1523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 + Secure Enclave</a:t>
            </a:r>
            <a:endParaRPr/>
          </a:p>
        </p:txBody>
      </p:sp>
      <p:sp>
        <p:nvSpPr>
          <p:cNvPr id="2077" name="Google Shape;2077;p10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8" name="Google Shape;2078;p105"/>
          <p:cNvPicPr preferRelativeResize="0"/>
          <p:nvPr/>
        </p:nvPicPr>
        <p:blipFill rotWithShape="1">
          <a:blip r:embed="rId3">
            <a:alphaModFix/>
          </a:blip>
          <a:srcRect b="2967" l="28254" r="26371" t="6288"/>
          <a:stretch/>
        </p:blipFill>
        <p:spPr>
          <a:xfrm>
            <a:off x="585875" y="1202575"/>
            <a:ext cx="1797376" cy="359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9" name="Google Shape;2079;p105"/>
          <p:cNvGrpSpPr/>
          <p:nvPr/>
        </p:nvGrpSpPr>
        <p:grpSpPr>
          <a:xfrm>
            <a:off x="761550" y="1331234"/>
            <a:ext cx="1392300" cy="3190115"/>
            <a:chOff x="761550" y="1331234"/>
            <a:chExt cx="1392300" cy="3190115"/>
          </a:xfrm>
        </p:grpSpPr>
        <p:sp>
          <p:nvSpPr>
            <p:cNvPr id="2080" name="Google Shape;2080;p105"/>
            <p:cNvSpPr/>
            <p:nvPr/>
          </p:nvSpPr>
          <p:spPr>
            <a:xfrm>
              <a:off x="761550" y="1331234"/>
              <a:ext cx="1392300" cy="1797300"/>
            </a:xfrm>
            <a:prstGeom prst="rect">
              <a:avLst/>
            </a:prstGeom>
            <a:noFill/>
            <a:ln cap="flat" cmpd="sng" w="38100">
              <a:solidFill>
                <a:srgbClr val="EEF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Shared</a:t>
              </a: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  </a:t>
              </a:r>
              <a:endParaRPr b="1" sz="2000">
                <a:solidFill>
                  <a:srgbClr val="000000"/>
                </a:solidFill>
                <a:highlight>
                  <a:srgbClr val="EEFF4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System</a:t>
              </a: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b="1" sz="2000">
                <a:solidFill>
                  <a:srgbClr val="000000"/>
                </a:solidFill>
                <a:highlight>
                  <a:srgbClr val="EEFF4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1" name="Google Shape;2081;p105"/>
            <p:cNvSpPr/>
            <p:nvPr/>
          </p:nvSpPr>
          <p:spPr>
            <a:xfrm>
              <a:off x="761550" y="3249649"/>
              <a:ext cx="1392300" cy="1271700"/>
            </a:xfrm>
            <a:prstGeom prst="rect">
              <a:avLst/>
            </a:prstGeom>
            <a:noFill/>
            <a:ln cap="flat" cmpd="sng" w="38100">
              <a:solidFill>
                <a:srgbClr val="EEFF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Secure</a:t>
              </a: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  </a:t>
              </a:r>
              <a:endParaRPr b="1" sz="2000">
                <a:solidFill>
                  <a:srgbClr val="000000"/>
                </a:solidFill>
                <a:highlight>
                  <a:srgbClr val="EEFF4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Enclave</a:t>
              </a:r>
              <a:r>
                <a:rPr b="1" lang="en" sz="2000">
                  <a:solidFill>
                    <a:srgbClr val="EEFF41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.</a:t>
              </a:r>
              <a:r>
                <a:rPr b="1" lang="en" sz="2000">
                  <a:solidFill>
                    <a:srgbClr val="000000"/>
                  </a:solidFill>
                  <a:highlight>
                    <a:srgbClr val="EEFF41"/>
                  </a:highlight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b="1" sz="2000">
                <a:solidFill>
                  <a:srgbClr val="000000"/>
                </a:solidFill>
                <a:highlight>
                  <a:srgbClr val="EEFF4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82" name="Google Shape;2082;p105"/>
          <p:cNvGrpSpPr/>
          <p:nvPr/>
        </p:nvGrpSpPr>
        <p:grpSpPr>
          <a:xfrm>
            <a:off x="2483500" y="1913400"/>
            <a:ext cx="1952400" cy="2276125"/>
            <a:chOff x="2483500" y="1913400"/>
            <a:chExt cx="1952400" cy="2276125"/>
          </a:xfrm>
        </p:grpSpPr>
        <p:sp>
          <p:nvSpPr>
            <p:cNvPr id="2083" name="Google Shape;2083;p105"/>
            <p:cNvSpPr txBox="1"/>
            <p:nvPr/>
          </p:nvSpPr>
          <p:spPr>
            <a:xfrm>
              <a:off x="2483500" y="1913400"/>
              <a:ext cx="170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Shared Processor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Shared Memory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4" name="Google Shape;2084;p105"/>
            <p:cNvSpPr txBox="1"/>
            <p:nvPr/>
          </p:nvSpPr>
          <p:spPr>
            <a:xfrm>
              <a:off x="2483500" y="3573925"/>
              <a:ext cx="1952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Dedicated Processor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Dedicated Memory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85" name="Google Shape;2085;p105"/>
          <p:cNvGrpSpPr/>
          <p:nvPr/>
        </p:nvGrpSpPr>
        <p:grpSpPr>
          <a:xfrm>
            <a:off x="4435900" y="3165925"/>
            <a:ext cx="3107850" cy="1431600"/>
            <a:chOff x="4588300" y="1337125"/>
            <a:chExt cx="3107850" cy="1431600"/>
          </a:xfrm>
        </p:grpSpPr>
        <p:sp>
          <p:nvSpPr>
            <p:cNvPr id="2086" name="Google Shape;2086;p105"/>
            <p:cNvSpPr txBox="1"/>
            <p:nvPr/>
          </p:nvSpPr>
          <p:spPr>
            <a:xfrm>
              <a:off x="4949950" y="1337125"/>
              <a:ext cx="2746200" cy="14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Random Number Generator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Crypto keys management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Hardware signer (</a:t>
              </a: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secp256</a:t>
              </a:r>
              <a:r>
                <a:rPr b="1" lang="en">
                  <a:solidFill>
                    <a:srgbClr val="FE4A49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r>
                <a:rPr b="1" lang="en">
                  <a:solidFill>
                    <a:srgbClr val="0097A7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)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Keychain, TouchID and FaceID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087" name="Google Shape;2087;p105"/>
            <p:cNvCxnSpPr>
              <a:stCxn id="2084" idx="3"/>
              <a:endCxn id="2086" idx="1"/>
            </p:cNvCxnSpPr>
            <p:nvPr/>
          </p:nvCxnSpPr>
          <p:spPr>
            <a:xfrm>
              <a:off x="4588300" y="2052925"/>
              <a:ext cx="3618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88" name="Google Shape;2088;p105"/>
          <p:cNvGrpSpPr/>
          <p:nvPr/>
        </p:nvGrpSpPr>
        <p:grpSpPr>
          <a:xfrm>
            <a:off x="4185700" y="1849212"/>
            <a:ext cx="2323950" cy="744000"/>
            <a:chOff x="4338100" y="3165925"/>
            <a:chExt cx="2323950" cy="744000"/>
          </a:xfrm>
        </p:grpSpPr>
        <p:sp>
          <p:nvSpPr>
            <p:cNvPr id="2089" name="Google Shape;2089;p105"/>
            <p:cNvSpPr txBox="1"/>
            <p:nvPr/>
          </p:nvSpPr>
          <p:spPr>
            <a:xfrm>
              <a:off x="4949950" y="3165925"/>
              <a:ext cx="1712100" cy="744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Operating System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Applications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090" name="Google Shape;2090;p105"/>
            <p:cNvCxnSpPr>
              <a:stCxn id="2083" idx="3"/>
              <a:endCxn id="2089" idx="1"/>
            </p:cNvCxnSpPr>
            <p:nvPr/>
          </p:nvCxnSpPr>
          <p:spPr>
            <a:xfrm>
              <a:off x="4338100" y="3537913"/>
              <a:ext cx="612000" cy="0"/>
            </a:xfrm>
            <a:prstGeom prst="straightConnector1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91" name="Google Shape;2091;p105"/>
          <p:cNvGrpSpPr/>
          <p:nvPr/>
        </p:nvGrpSpPr>
        <p:grpSpPr>
          <a:xfrm>
            <a:off x="6837593" y="1500693"/>
            <a:ext cx="2107882" cy="1443275"/>
            <a:chOff x="6837593" y="3410850"/>
            <a:chExt cx="2107882" cy="1443275"/>
          </a:xfrm>
        </p:grpSpPr>
        <p:pic>
          <p:nvPicPr>
            <p:cNvPr id="2092" name="Google Shape;2092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3839" y="3455275"/>
              <a:ext cx="280175" cy="280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3" name="Google Shape;2093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89282" y="3820351"/>
              <a:ext cx="269290" cy="283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4" name="Google Shape;2094;p105"/>
            <p:cNvPicPr preferRelativeResize="0"/>
            <p:nvPr/>
          </p:nvPicPr>
          <p:blipFill rotWithShape="1">
            <a:blip r:embed="rId6">
              <a:alphaModFix/>
            </a:blip>
            <a:srcRect b="27053" l="5893" r="5751" t="18116"/>
            <a:stretch/>
          </p:blipFill>
          <p:spPr>
            <a:xfrm>
              <a:off x="6837593" y="4183906"/>
              <a:ext cx="802618" cy="280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27787" y="4620633"/>
              <a:ext cx="392279" cy="118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6" name="Google Shape;2096;p105"/>
            <p:cNvSpPr txBox="1"/>
            <p:nvPr/>
          </p:nvSpPr>
          <p:spPr>
            <a:xfrm>
              <a:off x="7635075" y="3410850"/>
              <a:ext cx="131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Secure Enclave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7" name="Google Shape;2097;p105"/>
            <p:cNvSpPr txBox="1"/>
            <p:nvPr/>
          </p:nvSpPr>
          <p:spPr>
            <a:xfrm>
              <a:off x="7635075" y="4126833"/>
              <a:ext cx="131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Knox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8" name="Google Shape;2098;p105"/>
            <p:cNvSpPr txBox="1"/>
            <p:nvPr/>
          </p:nvSpPr>
          <p:spPr>
            <a:xfrm>
              <a:off x="7635075" y="3768842"/>
              <a:ext cx="131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Titan M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9" name="Google Shape;2099;p105"/>
            <p:cNvSpPr txBox="1"/>
            <p:nvPr/>
          </p:nvSpPr>
          <p:spPr>
            <a:xfrm>
              <a:off x="7635075" y="4484825"/>
              <a:ext cx="131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TrustZone</a:t>
              </a:r>
              <a:endParaRPr sz="12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100" name="Google Shape;2100;p105"/>
          <p:cNvSpPr txBox="1"/>
          <p:nvPr/>
        </p:nvSpPr>
        <p:spPr>
          <a:xfrm>
            <a:off x="2843851" y="1188250"/>
            <a:ext cx="34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7A7"/>
                </a:solidFill>
                <a:latin typeface="Inter"/>
                <a:ea typeface="Inter"/>
                <a:cs typeface="Inter"/>
                <a:sym typeface="Inter"/>
              </a:rPr>
              <a:t>Applies also for Laptops &amp; PCs</a:t>
            </a:r>
            <a:endParaRPr b="1">
              <a:solidFill>
                <a:srgbClr val="0097A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1" name="Google Shape;2101;p105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282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05"/>
          <p:cNvSpPr txBox="1"/>
          <p:nvPr/>
        </p:nvSpPr>
        <p:spPr>
          <a:xfrm>
            <a:off x="475495" y="572600"/>
            <a:ext cx="61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Turn your smartphone into a hardware wallet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0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571995" y="0"/>
            <a:ext cx="45720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06"/>
          <p:cNvSpPr txBox="1"/>
          <p:nvPr>
            <p:ph type="title"/>
          </p:nvPr>
        </p:nvSpPr>
        <p:spPr>
          <a:xfrm>
            <a:off x="381000" y="76100"/>
            <a:ext cx="39939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Summary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Abstraction</a:t>
            </a:r>
            <a:endParaRPr/>
          </a:p>
        </p:txBody>
      </p:sp>
      <p:sp>
        <p:nvSpPr>
          <p:cNvPr id="2109" name="Google Shape;2109;p106"/>
          <p:cNvSpPr txBox="1"/>
          <p:nvPr>
            <p:ph idx="1" type="body"/>
          </p:nvPr>
        </p:nvSpPr>
        <p:spPr>
          <a:xfrm>
            <a:off x="381000" y="1092200"/>
            <a:ext cx="4136400" cy="3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Signature verification and tx execution logic defined as a smart contract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First class citizen on Starknet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Allows for bundling of user operations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To deploy it, the address needs to be calculated off-chain first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"Counterfactual deployment"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Turns smartphones and laptops into hardware wallets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10" name="Google Shape;2110;p106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07"/>
          <p:cNvSpPr txBox="1"/>
          <p:nvPr>
            <p:ph type="title"/>
          </p:nvPr>
        </p:nvSpPr>
        <p:spPr>
          <a:xfrm>
            <a:off x="311700" y="1957550"/>
            <a:ext cx="8520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End. Questions?</a:t>
            </a:r>
            <a:endParaRPr/>
          </a:p>
        </p:txBody>
      </p:sp>
      <p:sp>
        <p:nvSpPr>
          <p:cNvPr id="2116" name="Google Shape;2116;p10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796B"/>
                </a:solidFill>
              </a:rPr>
              <a:t>To Trust or not to Trust?</a:t>
            </a:r>
            <a:endParaRPr>
              <a:solidFill>
                <a:srgbClr val="EC796B"/>
              </a:solidFill>
            </a:endParaRPr>
          </a:p>
        </p:txBody>
      </p:sp>
      <p:pic>
        <p:nvPicPr>
          <p:cNvPr id="372" name="Google Shape;3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63" y="3117200"/>
            <a:ext cx="1250650" cy="1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02" y="1879475"/>
            <a:ext cx="972076" cy="97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61"/>
          <p:cNvCxnSpPr/>
          <p:nvPr/>
        </p:nvCxnSpPr>
        <p:spPr>
          <a:xfrm>
            <a:off x="3011050" y="1354600"/>
            <a:ext cx="0" cy="31917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5" name="Google Shape;375;p61"/>
          <p:cNvSpPr txBox="1"/>
          <p:nvPr/>
        </p:nvSpPr>
        <p:spPr>
          <a:xfrm>
            <a:off x="610688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Your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61"/>
          <p:cNvSpPr txBox="1"/>
          <p:nvPr/>
        </p:nvSpPr>
        <p:spPr>
          <a:xfrm>
            <a:off x="4034363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Rival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850" y="2219762"/>
            <a:ext cx="1314650" cy="131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61"/>
          <p:cNvGrpSpPr/>
          <p:nvPr/>
        </p:nvGrpSpPr>
        <p:grpSpPr>
          <a:xfrm>
            <a:off x="2017775" y="2054500"/>
            <a:ext cx="2003100" cy="672325"/>
            <a:chOff x="2017775" y="2130700"/>
            <a:chExt cx="2003100" cy="672325"/>
          </a:xfrm>
        </p:grpSpPr>
        <p:cxnSp>
          <p:nvCxnSpPr>
            <p:cNvPr id="379" name="Google Shape;379;p61"/>
            <p:cNvCxnSpPr/>
            <p:nvPr/>
          </p:nvCxnSpPr>
          <p:spPr>
            <a:xfrm>
              <a:off x="2017775" y="2458025"/>
              <a:ext cx="2003100" cy="345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0" name="Google Shape;380;p61"/>
            <p:cNvSpPr txBox="1"/>
            <p:nvPr/>
          </p:nvSpPr>
          <p:spPr>
            <a:xfrm>
              <a:off x="2288663" y="2130700"/>
              <a:ext cx="146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execute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1" name="Google Shape;381;p61"/>
          <p:cNvGrpSpPr/>
          <p:nvPr/>
        </p:nvGrpSpPr>
        <p:grpSpPr>
          <a:xfrm>
            <a:off x="2149750" y="3137575"/>
            <a:ext cx="1805100" cy="797025"/>
            <a:chOff x="2149750" y="3213775"/>
            <a:chExt cx="1805100" cy="797025"/>
          </a:xfrm>
        </p:grpSpPr>
        <p:cxnSp>
          <p:nvCxnSpPr>
            <p:cNvPr id="382" name="Google Shape;382;p61"/>
            <p:cNvCxnSpPr/>
            <p:nvPr/>
          </p:nvCxnSpPr>
          <p:spPr>
            <a:xfrm flipH="1">
              <a:off x="2149750" y="3213775"/>
              <a:ext cx="1805100" cy="521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3" name="Google Shape;383;p61"/>
            <p:cNvSpPr txBox="1"/>
            <p:nvPr/>
          </p:nvSpPr>
          <p:spPr>
            <a:xfrm>
              <a:off x="2288663" y="3610600"/>
              <a:ext cx="146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result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84" name="Google Shape;38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72772" y="1696312"/>
            <a:ext cx="740124" cy="5532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61"/>
          <p:cNvGrpSpPr/>
          <p:nvPr/>
        </p:nvGrpSpPr>
        <p:grpSpPr>
          <a:xfrm>
            <a:off x="1494298" y="2130700"/>
            <a:ext cx="7033552" cy="1502024"/>
            <a:chOff x="1494298" y="2206900"/>
            <a:chExt cx="7033552" cy="1502024"/>
          </a:xfrm>
        </p:grpSpPr>
        <p:pic>
          <p:nvPicPr>
            <p:cNvPr id="386" name="Google Shape;386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94298" y="3079523"/>
              <a:ext cx="629400" cy="62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61"/>
            <p:cNvSpPr txBox="1"/>
            <p:nvPr/>
          </p:nvSpPr>
          <p:spPr>
            <a:xfrm>
              <a:off x="6003650" y="2206900"/>
              <a:ext cx="2524200" cy="1477500"/>
            </a:xfrm>
            <a:prstGeom prst="rect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How do you know if...?</a:t>
              </a:r>
              <a:endParaRPr b="1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Supercomputer malfunction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Rival spy agency sabotage</a:t>
              </a:r>
              <a:endParaRPr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88" name="Google Shape;388;p61"/>
          <p:cNvSpPr txBox="1"/>
          <p:nvPr/>
        </p:nvSpPr>
        <p:spPr>
          <a:xfrm>
            <a:off x="6357700" y="3691550"/>
            <a:ext cx="17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C796B"/>
                </a:solidFill>
                <a:latin typeface="Inter"/>
                <a:ea typeface="Inter"/>
                <a:cs typeface="Inter"/>
                <a:sym typeface="Inter"/>
              </a:rPr>
              <a:t>YOU CAN'T</a:t>
            </a:r>
            <a:endParaRPr b="1">
              <a:solidFill>
                <a:srgbClr val="EC796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61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796B"/>
                </a:solidFill>
              </a:rPr>
              <a:t>Trustless Cooperation</a:t>
            </a:r>
            <a:endParaRPr>
              <a:solidFill>
                <a:srgbClr val="EC796B"/>
              </a:solidFill>
            </a:endParaRPr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63" y="3117200"/>
            <a:ext cx="1250650" cy="1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02" y="1879475"/>
            <a:ext cx="972076" cy="97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62"/>
          <p:cNvCxnSpPr/>
          <p:nvPr/>
        </p:nvCxnSpPr>
        <p:spPr>
          <a:xfrm>
            <a:off x="3011050" y="1354600"/>
            <a:ext cx="0" cy="32835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9" name="Google Shape;399;p62"/>
          <p:cNvSpPr txBox="1"/>
          <p:nvPr/>
        </p:nvSpPr>
        <p:spPr>
          <a:xfrm>
            <a:off x="610688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Your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62"/>
          <p:cNvSpPr txBox="1"/>
          <p:nvPr/>
        </p:nvSpPr>
        <p:spPr>
          <a:xfrm>
            <a:off x="4034363" y="1163825"/>
            <a:ext cx="1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rPr>
              <a:t>Rival Country</a:t>
            </a:r>
            <a:endParaRPr b="1">
              <a:solidFill>
                <a:srgbClr val="28286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850" y="2219762"/>
            <a:ext cx="1314650" cy="131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62"/>
          <p:cNvGrpSpPr/>
          <p:nvPr/>
        </p:nvGrpSpPr>
        <p:grpSpPr>
          <a:xfrm>
            <a:off x="2017775" y="2054500"/>
            <a:ext cx="2003100" cy="672325"/>
            <a:chOff x="2017775" y="2130700"/>
            <a:chExt cx="2003100" cy="672325"/>
          </a:xfrm>
        </p:grpSpPr>
        <p:cxnSp>
          <p:nvCxnSpPr>
            <p:cNvPr id="403" name="Google Shape;403;p62"/>
            <p:cNvCxnSpPr/>
            <p:nvPr/>
          </p:nvCxnSpPr>
          <p:spPr>
            <a:xfrm>
              <a:off x="2017775" y="2458025"/>
              <a:ext cx="2003100" cy="345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4" name="Google Shape;404;p62"/>
            <p:cNvSpPr txBox="1"/>
            <p:nvPr/>
          </p:nvSpPr>
          <p:spPr>
            <a:xfrm>
              <a:off x="2288663" y="2130700"/>
              <a:ext cx="146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execute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05" name="Google Shape;405;p62"/>
          <p:cNvGrpSpPr/>
          <p:nvPr/>
        </p:nvGrpSpPr>
        <p:grpSpPr>
          <a:xfrm>
            <a:off x="2149750" y="3137575"/>
            <a:ext cx="1805100" cy="1228125"/>
            <a:chOff x="2149750" y="3213775"/>
            <a:chExt cx="1805100" cy="1228125"/>
          </a:xfrm>
        </p:grpSpPr>
        <p:cxnSp>
          <p:nvCxnSpPr>
            <p:cNvPr id="406" name="Google Shape;406;p62"/>
            <p:cNvCxnSpPr/>
            <p:nvPr/>
          </p:nvCxnSpPr>
          <p:spPr>
            <a:xfrm flipH="1">
              <a:off x="2149750" y="3213775"/>
              <a:ext cx="1805100" cy="521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7" name="Google Shape;407;p62"/>
            <p:cNvSpPr txBox="1"/>
            <p:nvPr/>
          </p:nvSpPr>
          <p:spPr>
            <a:xfrm>
              <a:off x="2288663" y="3610600"/>
              <a:ext cx="1467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result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+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highlight>
                    <a:schemeClr val="lt1"/>
                  </a:highlight>
                  <a:latin typeface="Inter"/>
                  <a:ea typeface="Inter"/>
                  <a:cs typeface="Inter"/>
                  <a:sym typeface="Inter"/>
                </a:rPr>
                <a:t>proof</a:t>
              </a:r>
              <a:endParaRPr>
                <a:solidFill>
                  <a:srgbClr val="28286E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08" name="Google Shape;40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7804" y="1759850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62"/>
          <p:cNvGrpSpPr/>
          <p:nvPr/>
        </p:nvGrpSpPr>
        <p:grpSpPr>
          <a:xfrm>
            <a:off x="1443825" y="2965325"/>
            <a:ext cx="730350" cy="1694850"/>
            <a:chOff x="1443825" y="3041525"/>
            <a:chExt cx="730350" cy="1694850"/>
          </a:xfrm>
        </p:grpSpPr>
        <p:pic>
          <p:nvPicPr>
            <p:cNvPr id="410" name="Google Shape;410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43825" y="4006025"/>
              <a:ext cx="730350" cy="73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5300" y="3041525"/>
              <a:ext cx="667400" cy="6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62"/>
          <p:cNvGrpSpPr/>
          <p:nvPr/>
        </p:nvGrpSpPr>
        <p:grpSpPr>
          <a:xfrm>
            <a:off x="6003650" y="2116627"/>
            <a:ext cx="2524200" cy="2411100"/>
            <a:chOff x="6003650" y="2192827"/>
            <a:chExt cx="2524200" cy="2411100"/>
          </a:xfrm>
        </p:grpSpPr>
        <p:sp>
          <p:nvSpPr>
            <p:cNvPr id="413" name="Google Shape;413;p62"/>
            <p:cNvSpPr txBox="1"/>
            <p:nvPr/>
          </p:nvSpPr>
          <p:spPr>
            <a:xfrm>
              <a:off x="6003650" y="2192827"/>
              <a:ext cx="2524200" cy="1477500"/>
            </a:xfrm>
            <a:prstGeom prst="rect">
              <a:avLst/>
            </a:prstGeom>
            <a:noFill/>
            <a:ln cap="flat" cmpd="sng" w="19050">
              <a:solidFill>
                <a:srgbClr val="282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If the execution is </a:t>
              </a:r>
              <a:r>
                <a:rPr b="1"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intentionally</a:t>
              </a: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 or </a:t>
              </a:r>
              <a:r>
                <a:rPr b="1"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unintentionally</a:t>
              </a:r>
              <a:r>
                <a:rPr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 modified, the proof will be </a:t>
              </a:r>
              <a:r>
                <a:rPr b="1" lang="en">
                  <a:solidFill>
                    <a:srgbClr val="28286E"/>
                  </a:solidFill>
                  <a:latin typeface="Inter"/>
                  <a:ea typeface="Inter"/>
                  <a:cs typeface="Inter"/>
                  <a:sym typeface="Inter"/>
                </a:rPr>
                <a:t>invalid</a:t>
              </a:r>
              <a:endParaRPr b="1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4" name="Google Shape;414;p62"/>
            <p:cNvSpPr txBox="1"/>
            <p:nvPr/>
          </p:nvSpPr>
          <p:spPr>
            <a:xfrm>
              <a:off x="6003650" y="3772627"/>
              <a:ext cx="2524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A regular computer is able to keep a supercomputer </a:t>
              </a:r>
              <a:r>
                <a:rPr b="1" lang="en">
                  <a:solidFill>
                    <a:schemeClr val="accent5"/>
                  </a:solidFill>
                  <a:latin typeface="Inter"/>
                  <a:ea typeface="Inter"/>
                  <a:cs typeface="Inter"/>
                  <a:sym typeface="Inter"/>
                </a:rPr>
                <a:t>honest</a:t>
              </a:r>
              <a:endPara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5" name="Google Shape;415;p62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4571995" y="0"/>
            <a:ext cx="4572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3"/>
          <p:cNvSpPr txBox="1"/>
          <p:nvPr>
            <p:ph idx="1" type="body"/>
          </p:nvPr>
        </p:nvSpPr>
        <p:spPr>
          <a:xfrm>
            <a:off x="457200" y="1161550"/>
            <a:ext cx="4039200" cy="3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Creates </a:t>
            </a:r>
            <a:r>
              <a:rPr b="1" lang="en" sz="1700">
                <a:solidFill>
                  <a:schemeClr val="dk2"/>
                </a:solidFill>
              </a:rPr>
              <a:t>provable</a:t>
            </a:r>
            <a:r>
              <a:rPr lang="en" sz="1700">
                <a:solidFill>
                  <a:schemeClr val="dk2"/>
                </a:solidFill>
              </a:rPr>
              <a:t> programs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Runs on top of CairoVM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Syntax inspired by Rust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Similar ownership model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Strongly typed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Can be used outside of Starknet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</a:rPr>
              <a:t>No need to know ZK!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423" name="Google Shape;423;p63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Cairo’s Features</a:t>
            </a:r>
            <a:endParaRPr/>
          </a:p>
        </p:txBody>
      </p:sp>
      <p:sp>
        <p:nvSpPr>
          <p:cNvPr id="424" name="Google Shape;424;p63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1" name="Google Shape;431;p64"/>
          <p:cNvGrpSpPr/>
          <p:nvPr/>
        </p:nvGrpSpPr>
        <p:grpSpPr>
          <a:xfrm>
            <a:off x="457200" y="314000"/>
            <a:ext cx="4485150" cy="1046700"/>
            <a:chOff x="457200" y="314000"/>
            <a:chExt cx="4485150" cy="1046700"/>
          </a:xfrm>
        </p:grpSpPr>
        <p:sp>
          <p:nvSpPr>
            <p:cNvPr id="432" name="Google Shape;432;p64"/>
            <p:cNvSpPr txBox="1"/>
            <p:nvPr/>
          </p:nvSpPr>
          <p:spPr>
            <a:xfrm>
              <a:off x="457200" y="314000"/>
              <a:ext cx="2244000" cy="104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struct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Rectangle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height: </a:t>
              </a:r>
              <a:r>
                <a:rPr lang="en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width: </a:t>
              </a:r>
              <a:r>
                <a:rPr lang="en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33" name="Google Shape;433;p64"/>
            <p:cNvSpPr txBox="1"/>
            <p:nvPr/>
          </p:nvSpPr>
          <p:spPr>
            <a:xfrm>
              <a:off x="3103350" y="316825"/>
              <a:ext cx="183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Custom data types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" name="Google Shape;434;p64"/>
            <p:cNvCxnSpPr>
              <a:stCxn id="433" idx="1"/>
            </p:cNvCxnSpPr>
            <p:nvPr/>
          </p:nvCxnSpPr>
          <p:spPr>
            <a:xfrm rot="10800000">
              <a:off x="2507250" y="516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35" name="Google Shape;435;p64"/>
            <p:cNvSpPr txBox="1"/>
            <p:nvPr/>
          </p:nvSpPr>
          <p:spPr>
            <a:xfrm>
              <a:off x="3103350" y="752475"/>
              <a:ext cx="183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Scalar types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" name="Google Shape;436;p64"/>
            <p:cNvCxnSpPr>
              <a:stCxn id="435" idx="1"/>
            </p:cNvCxnSpPr>
            <p:nvPr/>
          </p:nvCxnSpPr>
          <p:spPr>
            <a:xfrm rot="10800000">
              <a:off x="2061750" y="952575"/>
              <a:ext cx="104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37" name="Google Shape;437;p64"/>
          <p:cNvGrpSpPr/>
          <p:nvPr/>
        </p:nvGrpSpPr>
        <p:grpSpPr>
          <a:xfrm>
            <a:off x="457200" y="1609400"/>
            <a:ext cx="7336950" cy="1046700"/>
            <a:chOff x="457200" y="1609400"/>
            <a:chExt cx="7336950" cy="1046700"/>
          </a:xfrm>
        </p:grpSpPr>
        <p:sp>
          <p:nvSpPr>
            <p:cNvPr id="438" name="Google Shape;438;p64"/>
            <p:cNvSpPr txBox="1"/>
            <p:nvPr/>
          </p:nvSpPr>
          <p:spPr>
            <a:xfrm>
              <a:off x="457200" y="1609400"/>
              <a:ext cx="4370100" cy="104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trait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ShapeGeometry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boundary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Rectangle) -&gt; </a:t>
              </a:r>
              <a:r>
                <a:rPr lang="en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;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area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Rectangle) -&gt; </a:t>
              </a:r>
              <a:r>
                <a:rPr lang="en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;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39" name="Google Shape;439;p64"/>
            <p:cNvSpPr txBox="1"/>
            <p:nvPr/>
          </p:nvSpPr>
          <p:spPr>
            <a:xfrm>
              <a:off x="5389350" y="1619400"/>
              <a:ext cx="240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Functionality blueprint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0" name="Google Shape;440;p64"/>
            <p:cNvCxnSpPr>
              <a:stCxn id="439" idx="1"/>
            </p:cNvCxnSpPr>
            <p:nvPr/>
          </p:nvCxnSpPr>
          <p:spPr>
            <a:xfrm rot="10800000">
              <a:off x="2923650" y="1819500"/>
              <a:ext cx="246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41" name="Google Shape;441;p64"/>
            <p:cNvSpPr txBox="1"/>
            <p:nvPr/>
          </p:nvSpPr>
          <p:spPr>
            <a:xfrm>
              <a:off x="5389350" y="2062233"/>
              <a:ext cx="240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Method signature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2" name="Google Shape;442;p64"/>
            <p:cNvCxnSpPr>
              <a:stCxn id="441" idx="1"/>
            </p:cNvCxnSpPr>
            <p:nvPr/>
          </p:nvCxnSpPr>
          <p:spPr>
            <a:xfrm rot="10800000">
              <a:off x="4281450" y="2262333"/>
              <a:ext cx="110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43" name="Google Shape;443;p64"/>
          <p:cNvGrpSpPr/>
          <p:nvPr/>
        </p:nvGrpSpPr>
        <p:grpSpPr>
          <a:xfrm>
            <a:off x="457200" y="2904800"/>
            <a:ext cx="7906050" cy="1908600"/>
            <a:chOff x="457200" y="2904800"/>
            <a:chExt cx="7906050" cy="1908600"/>
          </a:xfrm>
        </p:grpSpPr>
        <p:sp>
          <p:nvSpPr>
            <p:cNvPr id="444" name="Google Shape;444;p64"/>
            <p:cNvSpPr txBox="1"/>
            <p:nvPr/>
          </p:nvSpPr>
          <p:spPr>
            <a:xfrm>
              <a:off x="457200" y="2904800"/>
              <a:ext cx="4873200" cy="1908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impl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RectangleGeometry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of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ShapeGeometry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boundary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Rectangle) -&gt; </a:t>
              </a:r>
              <a:r>
                <a:rPr lang="en">
                  <a:solidFill>
                    <a:srgbClr val="FE4A4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2 * (self.height + self.width)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fn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>
                  <a:solidFill>
                    <a:srgbClr val="0030F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area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>
                  <a:solidFill>
                    <a:srgbClr val="9D00E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self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Rectangle) -&gt; </a:t>
              </a:r>
              <a:r>
                <a:rPr lang="en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u64</a:t>
              </a: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self.height * self.width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445" name="Google Shape;445;p64"/>
            <p:cNvSpPr txBox="1"/>
            <p:nvPr/>
          </p:nvSpPr>
          <p:spPr>
            <a:xfrm>
              <a:off x="5617950" y="2914792"/>
              <a:ext cx="274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Implementations have names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6" name="Google Shape;446;p64"/>
            <p:cNvCxnSpPr>
              <a:stCxn id="445" idx="1"/>
            </p:cNvCxnSpPr>
            <p:nvPr/>
          </p:nvCxnSpPr>
          <p:spPr>
            <a:xfrm rot="10800000">
              <a:off x="5007150" y="3114892"/>
              <a:ext cx="61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  <p:sp>
          <p:nvSpPr>
            <p:cNvPr id="447" name="Google Shape;447;p64"/>
            <p:cNvSpPr txBox="1"/>
            <p:nvPr/>
          </p:nvSpPr>
          <p:spPr>
            <a:xfrm>
              <a:off x="5617950" y="3767367"/>
              <a:ext cx="240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Method implementation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8" name="Google Shape;448;p64"/>
            <p:cNvCxnSpPr>
              <a:stCxn id="447" idx="1"/>
            </p:cNvCxnSpPr>
            <p:nvPr/>
          </p:nvCxnSpPr>
          <p:spPr>
            <a:xfrm rot="10800000">
              <a:off x="4403550" y="3967467"/>
              <a:ext cx="121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cxnSp>
      </p:grpSp>
      <p:sp>
        <p:nvSpPr>
          <p:cNvPr id="449" name="Google Shape;449;p64"/>
          <p:cNvSpPr/>
          <p:nvPr/>
        </p:nvSpPr>
        <p:spPr>
          <a:xfrm>
            <a:off x="8936040" y="4932400"/>
            <a:ext cx="112500" cy="11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arknet master presentation">
  <a:themeElements>
    <a:clrScheme name="Simple Light">
      <a:dk1>
        <a:srgbClr val="000000"/>
      </a:dk1>
      <a:lt1>
        <a:srgbClr val="FAFAF5"/>
      </a:lt1>
      <a:dk2>
        <a:srgbClr val="28286E"/>
      </a:dk2>
      <a:lt2>
        <a:srgbClr val="EEEEEE"/>
      </a:lt2>
      <a:accent1>
        <a:srgbClr val="FE4A49"/>
      </a:accent1>
      <a:accent2>
        <a:srgbClr val="74B0FF"/>
      </a:accent2>
      <a:accent3>
        <a:srgbClr val="BFDBFC"/>
      </a:accent3>
      <a:accent4>
        <a:srgbClr val="F6F5F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